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C9676-528C-4CF4-98BA-3BF970249005}" v="9" dt="2021-09-08T07:08:18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ie Thomas" userId="5ccfa33d-6d61-4205-b64d-71baf4bd256a" providerId="ADAL" clId="{0E3C9676-528C-4CF4-98BA-3BF970249005}"/>
    <pc:docChg chg="custSel modSld">
      <pc:chgData name="Rosie Thomas" userId="5ccfa33d-6d61-4205-b64d-71baf4bd256a" providerId="ADAL" clId="{0E3C9676-528C-4CF4-98BA-3BF970249005}" dt="2021-09-08T07:25:08.483" v="795" actId="1076"/>
      <pc:docMkLst>
        <pc:docMk/>
      </pc:docMkLst>
      <pc:sldChg chg="addSp delSp modSp mod">
        <pc:chgData name="Rosie Thomas" userId="5ccfa33d-6d61-4205-b64d-71baf4bd256a" providerId="ADAL" clId="{0E3C9676-528C-4CF4-98BA-3BF970249005}" dt="2021-09-08T07:25:08.483" v="795" actId="1076"/>
        <pc:sldMkLst>
          <pc:docMk/>
          <pc:sldMk cId="954664349" sldId="256"/>
        </pc:sldMkLst>
        <pc:spChg chg="mod">
          <ac:chgData name="Rosie Thomas" userId="5ccfa33d-6d61-4205-b64d-71baf4bd256a" providerId="ADAL" clId="{0E3C9676-528C-4CF4-98BA-3BF970249005}" dt="2021-09-08T07:24:40.354" v="789" actId="2711"/>
          <ac:spMkLst>
            <pc:docMk/>
            <pc:sldMk cId="954664349" sldId="256"/>
            <ac:spMk id="6" creationId="{6F0D51B2-56DA-440D-8769-E4EBE4A6CBB5}"/>
          </ac:spMkLst>
        </pc:spChg>
        <pc:spChg chg="mod">
          <ac:chgData name="Rosie Thomas" userId="5ccfa33d-6d61-4205-b64d-71baf4bd256a" providerId="ADAL" clId="{0E3C9676-528C-4CF4-98BA-3BF970249005}" dt="2021-09-08T07:25:08.483" v="795" actId="1076"/>
          <ac:spMkLst>
            <pc:docMk/>
            <pc:sldMk cId="954664349" sldId="256"/>
            <ac:spMk id="7" creationId="{2AEA29E8-0A5B-4A8A-85A9-5D99381D7D46}"/>
          </ac:spMkLst>
        </pc:spChg>
        <pc:spChg chg="mod">
          <ac:chgData name="Rosie Thomas" userId="5ccfa33d-6d61-4205-b64d-71baf4bd256a" providerId="ADAL" clId="{0E3C9676-528C-4CF4-98BA-3BF970249005}" dt="2021-09-08T07:25:06.377" v="794" actId="1076"/>
          <ac:spMkLst>
            <pc:docMk/>
            <pc:sldMk cId="954664349" sldId="256"/>
            <ac:spMk id="11" creationId="{BEE4957E-DB9D-4127-B0AB-55A4B8A0B1C2}"/>
          </ac:spMkLst>
        </pc:spChg>
        <pc:spChg chg="mod">
          <ac:chgData name="Rosie Thomas" userId="5ccfa33d-6d61-4205-b64d-71baf4bd256a" providerId="ADAL" clId="{0E3C9676-528C-4CF4-98BA-3BF970249005}" dt="2021-09-08T07:08:43.254" v="784" actId="1076"/>
          <ac:spMkLst>
            <pc:docMk/>
            <pc:sldMk cId="954664349" sldId="256"/>
            <ac:spMk id="12" creationId="{55D146BC-EADC-4FC7-88F1-79E2DD71CF0B}"/>
          </ac:spMkLst>
        </pc:spChg>
        <pc:spChg chg="mod">
          <ac:chgData name="Rosie Thomas" userId="5ccfa33d-6d61-4205-b64d-71baf4bd256a" providerId="ADAL" clId="{0E3C9676-528C-4CF4-98BA-3BF970249005}" dt="2021-09-08T07:06:55.474" v="766" actId="20577"/>
          <ac:spMkLst>
            <pc:docMk/>
            <pc:sldMk cId="954664349" sldId="256"/>
            <ac:spMk id="13" creationId="{0EE21744-14FE-47E8-9E29-0494C5E0209B}"/>
          </ac:spMkLst>
        </pc:spChg>
        <pc:spChg chg="mod">
          <ac:chgData name="Rosie Thomas" userId="5ccfa33d-6d61-4205-b64d-71baf4bd256a" providerId="ADAL" clId="{0E3C9676-528C-4CF4-98BA-3BF970249005}" dt="2021-09-08T07:07:21.258" v="772" actId="113"/>
          <ac:spMkLst>
            <pc:docMk/>
            <pc:sldMk cId="954664349" sldId="256"/>
            <ac:spMk id="14" creationId="{7288E4B1-BC6A-4228-A082-9E0C4D4F77A3}"/>
          </ac:spMkLst>
        </pc:spChg>
        <pc:spChg chg="mod">
          <ac:chgData name="Rosie Thomas" userId="5ccfa33d-6d61-4205-b64d-71baf4bd256a" providerId="ADAL" clId="{0E3C9676-528C-4CF4-98BA-3BF970249005}" dt="2021-09-08T07:07:48.912" v="776" actId="1076"/>
          <ac:spMkLst>
            <pc:docMk/>
            <pc:sldMk cId="954664349" sldId="256"/>
            <ac:spMk id="15" creationId="{088E3321-BABF-4001-86BD-65652AC7E884}"/>
          </ac:spMkLst>
        </pc:spChg>
        <pc:picChg chg="del">
          <ac:chgData name="Rosie Thomas" userId="5ccfa33d-6d61-4205-b64d-71baf4bd256a" providerId="ADAL" clId="{0E3C9676-528C-4CF4-98BA-3BF970249005}" dt="2021-08-24T08:54:06.840" v="145" actId="478"/>
          <ac:picMkLst>
            <pc:docMk/>
            <pc:sldMk cId="954664349" sldId="256"/>
            <ac:picMk id="3" creationId="{9D813F8A-6F1A-4654-AA23-8C7EC2150338}"/>
          </ac:picMkLst>
        </pc:picChg>
        <pc:picChg chg="add mod modCrop">
          <ac:chgData name="Rosie Thomas" userId="5ccfa33d-6d61-4205-b64d-71baf4bd256a" providerId="ADAL" clId="{0E3C9676-528C-4CF4-98BA-3BF970249005}" dt="2021-09-08T06:58:34.004" v="666" actId="1076"/>
          <ac:picMkLst>
            <pc:docMk/>
            <pc:sldMk cId="954664349" sldId="256"/>
            <ac:picMk id="3" creationId="{D2D07867-916A-4C80-A8E0-148E78DCFFAB}"/>
          </ac:picMkLst>
        </pc:picChg>
        <pc:picChg chg="mod">
          <ac:chgData name="Rosie Thomas" userId="5ccfa33d-6d61-4205-b64d-71baf4bd256a" providerId="ADAL" clId="{0E3C9676-528C-4CF4-98BA-3BF970249005}" dt="2021-09-08T07:04:09.282" v="731" actId="1076"/>
          <ac:picMkLst>
            <pc:docMk/>
            <pc:sldMk cId="954664349" sldId="256"/>
            <ac:picMk id="4" creationId="{FC9E4164-D673-4DAF-A047-978F16838745}"/>
          </ac:picMkLst>
        </pc:picChg>
        <pc:picChg chg="del mod">
          <ac:chgData name="Rosie Thomas" userId="5ccfa33d-6d61-4205-b64d-71baf4bd256a" providerId="ADAL" clId="{0E3C9676-528C-4CF4-98BA-3BF970249005}" dt="2021-08-24T10:26:22.221" v="474" actId="478"/>
          <ac:picMkLst>
            <pc:docMk/>
            <pc:sldMk cId="954664349" sldId="256"/>
            <ac:picMk id="5" creationId="{82D17AD8-D3A0-4F82-B449-9ECD2264CB84}"/>
          </ac:picMkLst>
        </pc:picChg>
        <pc:picChg chg="add mod ord">
          <ac:chgData name="Rosie Thomas" userId="5ccfa33d-6d61-4205-b64d-71baf4bd256a" providerId="ADAL" clId="{0E3C9676-528C-4CF4-98BA-3BF970249005}" dt="2021-09-08T07:09:10.325" v="788" actId="1076"/>
          <ac:picMkLst>
            <pc:docMk/>
            <pc:sldMk cId="954664349" sldId="256"/>
            <ac:picMk id="8" creationId="{BED99D20-D2BB-4C4C-911F-FCB4480878F2}"/>
          </ac:picMkLst>
        </pc:picChg>
        <pc:picChg chg="add mod modCrop">
          <ac:chgData name="Rosie Thomas" userId="5ccfa33d-6d61-4205-b64d-71baf4bd256a" providerId="ADAL" clId="{0E3C9676-528C-4CF4-98BA-3BF970249005}" dt="2021-09-08T07:08:51.114" v="785" actId="1076"/>
          <ac:picMkLst>
            <pc:docMk/>
            <pc:sldMk cId="954664349" sldId="256"/>
            <ac:picMk id="9" creationId="{B2902C37-6954-4491-97C3-A13F99B9E75A}"/>
          </ac:picMkLst>
        </pc:picChg>
        <pc:picChg chg="mod">
          <ac:chgData name="Rosie Thomas" userId="5ccfa33d-6d61-4205-b64d-71baf4bd256a" providerId="ADAL" clId="{0E3C9676-528C-4CF4-98BA-3BF970249005}" dt="2021-09-08T07:04:00.384" v="729" actId="1076"/>
          <ac:picMkLst>
            <pc:docMk/>
            <pc:sldMk cId="954664349" sldId="256"/>
            <ac:picMk id="16" creationId="{F2F532C0-939F-4C9B-AB01-7CF50D192C52}"/>
          </ac:picMkLst>
        </pc:picChg>
        <pc:picChg chg="add mod modCrop">
          <ac:chgData name="Rosie Thomas" userId="5ccfa33d-6d61-4205-b64d-71baf4bd256a" providerId="ADAL" clId="{0E3C9676-528C-4CF4-98BA-3BF970249005}" dt="2021-09-08T06:59:59.152" v="685" actId="1076"/>
          <ac:picMkLst>
            <pc:docMk/>
            <pc:sldMk cId="954664349" sldId="256"/>
            <ac:picMk id="18" creationId="{40E6EFF1-43E4-4438-95CC-260F4D2F6044}"/>
          </ac:picMkLst>
        </pc:picChg>
        <pc:picChg chg="add mod modCrop">
          <ac:chgData name="Rosie Thomas" userId="5ccfa33d-6d61-4205-b64d-71baf4bd256a" providerId="ADAL" clId="{0E3C9676-528C-4CF4-98BA-3BF970249005}" dt="2021-09-08T07:00:30.706" v="692" actId="1076"/>
          <ac:picMkLst>
            <pc:docMk/>
            <pc:sldMk cId="954664349" sldId="256"/>
            <ac:picMk id="20" creationId="{CF5B71E1-A495-4EA7-A227-1D32E10B7098}"/>
          </ac:picMkLst>
        </pc:picChg>
        <pc:picChg chg="add mod modCrop">
          <ac:chgData name="Rosie Thomas" userId="5ccfa33d-6d61-4205-b64d-71baf4bd256a" providerId="ADAL" clId="{0E3C9676-528C-4CF4-98BA-3BF970249005}" dt="2021-09-08T07:08:13.979" v="781" actId="1076"/>
          <ac:picMkLst>
            <pc:docMk/>
            <pc:sldMk cId="954664349" sldId="256"/>
            <ac:picMk id="22" creationId="{D06C1561-4DE4-4F39-970B-234F8D7DF9E0}"/>
          </ac:picMkLst>
        </pc:picChg>
        <pc:picChg chg="add mod modCrop">
          <ac:chgData name="Rosie Thomas" userId="5ccfa33d-6d61-4205-b64d-71baf4bd256a" providerId="ADAL" clId="{0E3C9676-528C-4CF4-98BA-3BF970249005}" dt="2021-09-08T07:07:06.396" v="768" actId="1076"/>
          <ac:picMkLst>
            <pc:docMk/>
            <pc:sldMk cId="954664349" sldId="256"/>
            <ac:picMk id="24" creationId="{8CAC3721-80C0-45FB-B231-C473B768F924}"/>
          </ac:picMkLst>
        </pc:picChg>
        <pc:picChg chg="add mod modCrop">
          <ac:chgData name="Rosie Thomas" userId="5ccfa33d-6d61-4205-b64d-71baf4bd256a" providerId="ADAL" clId="{0E3C9676-528C-4CF4-98BA-3BF970249005}" dt="2021-09-08T07:07:11.342" v="770" actId="1076"/>
          <ac:picMkLst>
            <pc:docMk/>
            <pc:sldMk cId="954664349" sldId="256"/>
            <ac:picMk id="26" creationId="{B6DB246B-2E9B-42C6-9FB4-4C063BB47DE4}"/>
          </ac:picMkLst>
        </pc:picChg>
        <pc:picChg chg="add del mod modCrop">
          <ac:chgData name="Rosie Thomas" userId="5ccfa33d-6d61-4205-b64d-71baf4bd256a" providerId="ADAL" clId="{0E3C9676-528C-4CF4-98BA-3BF970249005}" dt="2021-09-08T07:05:48.514" v="745" actId="478"/>
          <ac:picMkLst>
            <pc:docMk/>
            <pc:sldMk cId="954664349" sldId="256"/>
            <ac:picMk id="28" creationId="{B930B647-7F0B-4AA1-9ECA-7600A2E45F6D}"/>
          </ac:picMkLst>
        </pc:picChg>
        <pc:picChg chg="add mod modCrop">
          <ac:chgData name="Rosie Thomas" userId="5ccfa33d-6d61-4205-b64d-71baf4bd256a" providerId="ADAL" clId="{0E3C9676-528C-4CF4-98BA-3BF970249005}" dt="2021-09-08T07:07:59.967" v="780" actId="14100"/>
          <ac:picMkLst>
            <pc:docMk/>
            <pc:sldMk cId="954664349" sldId="256"/>
            <ac:picMk id="30" creationId="{C4EA96E7-1590-419E-985D-F27DB1CC5A5C}"/>
          </ac:picMkLst>
        </pc:picChg>
        <pc:picChg chg="add mod modCrop">
          <ac:chgData name="Rosie Thomas" userId="5ccfa33d-6d61-4205-b64d-71baf4bd256a" providerId="ADAL" clId="{0E3C9676-528C-4CF4-98BA-3BF970249005}" dt="2021-09-08T07:07:56.316" v="779" actId="14100"/>
          <ac:picMkLst>
            <pc:docMk/>
            <pc:sldMk cId="954664349" sldId="256"/>
            <ac:picMk id="32" creationId="{039E6E27-4457-4E64-98A2-D5A7225DCC4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B2937-1938-47F3-9B67-ECB995548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C3181-C9B7-4364-96E8-B1BD3737C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4A1F3-24B9-49D8-B772-BE61A1DB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62AC9-552F-4C13-AC18-38F88BFD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F3BAA-27B0-4A49-BFEB-30C08C78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35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DC047-A298-47A2-B4C3-15848D0C7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8CB25-0064-444E-9CD1-5C5BAD947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E43C-E1F1-4EBC-9E75-2679ED24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38332-2835-4EB2-BB46-AB433931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42046-1870-47DB-96A7-06E15AC4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4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0E06C-4286-4F37-A147-E94EB34DF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2DD06-4265-443C-8BC0-8387D320B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8804-D60B-4291-A880-49F4B7AFF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B547E-765D-4AD2-95E2-C1F297C2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991BE-95B8-447D-B54B-537C7B13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EF43-A792-48A5-A144-A3A57055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F1C6A-9517-4502-817C-4804B14F3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F6CD4-1B99-430D-A4CD-BC3D93C33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8CA19-14F9-4E39-86A4-203CF84D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10B71-6C78-4C20-B4AC-9E5166DB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86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F481-3CEE-44EA-9C9A-484C9CF7C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3B121-642A-4471-8B9C-D73F07B04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9B761-1584-470E-9E12-2B9A9E06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6BEB2-D6E0-454E-8B6A-4364FFC7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4CE1C-DAE9-410C-A38E-D115411C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8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D6F8B-CFE9-4956-A111-B39654942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9B3CE-0DF9-4783-88F9-D25868341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E48AA-3145-4C12-9187-F4EA9C76A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7CDBD-CF0D-44E0-8B20-C10F5DF68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26EEE-A8FE-4CEA-8633-28ADD3F8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67B63-4257-41B7-BD52-6E7ECC6D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2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D95E9-C333-4CFC-B6B2-30A2E41F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838B8-EFEA-4015-93A4-4982BF20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89B32-045C-46D1-B0E5-12643C605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4F2CD3-5D6B-4610-8760-FA7BFB5C3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A2D1A-D238-4E5F-AC52-9705A49AF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2821F-4262-4E7F-B52D-9E5092E5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D841A-4A5F-48A2-BB2F-36DA4ED1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EB05DE-B78D-4EFA-A1A3-05A6608AE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9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1D2D2-6C44-4E16-AD02-B33758A1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853D9A-251C-4689-870E-3B5BD0A9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79EFE-4259-44FB-A6DF-FA8FB91D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DD5A9-6BED-46D0-AD6D-083159AA6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43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75156B-D827-47DD-AFCF-BD58F0F1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C4B5B-52B4-40D6-A119-81809E8B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468D8-8491-4D4B-97C1-5CFCC52C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93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67F8-5C9F-4203-B51A-629FA495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C9580-30F0-4D98-A5CB-FBF76CAE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5C780-7BD9-4C85-8B77-9044EEC95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EEA5E-DB6B-4D94-99E7-9C4A9BF65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C476C-1CB8-4C58-B9BC-3DC10973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D2818-386D-47BF-A699-2A4DDC4A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8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A6029-B4D6-4389-A534-30DB23D8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CCEAD-1A0A-4C8E-8B36-DBF941B9A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F10D4-CE6E-458D-99DA-91033F113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98035-2E6B-4817-92A3-5D55EA66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40C0C-8CFE-46E1-9EEA-764FF447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F2E46-1EFF-42A3-B462-6431778FB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03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8570A6-2D4B-47F0-8A6E-2B89A34B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F70C4-39A2-4627-A9B0-FC43F6C11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A506E-36F8-479B-898B-AB6664B2D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A53D-4E3D-4734-974A-0ED3195EDE7A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2EF7-CC3A-4215-A33F-A15485FBD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574FF-D896-4B60-B9F0-474D0BCB5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59D03-5C9A-43A3-9ED5-6D0FE35F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6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hyperlink" Target="mailto:rosie.thomas@peopletoo.co.uk" TargetMode="External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colorful, chain&#10;&#10;Description automatically generated">
            <a:extLst>
              <a:ext uri="{FF2B5EF4-FFF2-40B4-BE49-F238E27FC236}">
                <a16:creationId xmlns:a16="http://schemas.microsoft.com/office/drawing/2014/main" id="{BED99D20-D2BB-4C4C-911F-FCB4480878F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21" y="12410"/>
            <a:ext cx="8524224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0D51B2-56DA-440D-8769-E4EBE4A6CBB5}"/>
              </a:ext>
            </a:extLst>
          </p:cNvPr>
          <p:cNvSpPr txBox="1"/>
          <p:nvPr/>
        </p:nvSpPr>
        <p:spPr>
          <a:xfrm>
            <a:off x="-102317" y="55406"/>
            <a:ext cx="4632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n w="9525">
                  <a:solidFill>
                    <a:schemeClr val="bg1"/>
                  </a:solidFill>
                  <a:prstDash val="solid"/>
                </a:ln>
                <a:latin typeface="Arial Rounded MT Bold" panose="020F0704030504030204" pitchFamily="34" charset="0"/>
                <a:cs typeface="Arial" panose="020B0604020202020204" pitchFamily="34" charset="0"/>
              </a:rPr>
              <a:t>IMAGINATION SPACE WORKSHOP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A29E8-0A5B-4A8A-85A9-5D99381D7D46}"/>
              </a:ext>
            </a:extLst>
          </p:cNvPr>
          <p:cNvSpPr txBox="1"/>
          <p:nvPr/>
        </p:nvSpPr>
        <p:spPr>
          <a:xfrm>
            <a:off x="926885" y="2459572"/>
            <a:ext cx="3807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Are you a young person living in Warwickshire?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E4957E-DB9D-4127-B0AB-55A4B8A0B1C2}"/>
              </a:ext>
            </a:extLst>
          </p:cNvPr>
          <p:cNvSpPr txBox="1"/>
          <p:nvPr/>
        </p:nvSpPr>
        <p:spPr>
          <a:xfrm>
            <a:off x="926885" y="3441410"/>
            <a:ext cx="35618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 you have a disability?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 you help someone who has a disability?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Would you like to be a part of an exciting project?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D146BC-EADC-4FC7-88F1-79E2DD71CF0B}"/>
              </a:ext>
            </a:extLst>
          </p:cNvPr>
          <p:cNvSpPr txBox="1"/>
          <p:nvPr/>
        </p:nvSpPr>
        <p:spPr>
          <a:xfrm>
            <a:off x="7413229" y="232265"/>
            <a:ext cx="492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Join our online workshop!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E21744-14FE-47E8-9E29-0494C5E0209B}"/>
              </a:ext>
            </a:extLst>
          </p:cNvPr>
          <p:cNvSpPr txBox="1"/>
          <p:nvPr/>
        </p:nvSpPr>
        <p:spPr>
          <a:xfrm>
            <a:off x="7750629" y="1024902"/>
            <a:ext cx="44058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a great opportunity to share your views.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Warwickshire County Council needs your ideas to help design a new disability service.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88E4B1-BC6A-4228-A082-9E0C4D4F77A3}"/>
              </a:ext>
            </a:extLst>
          </p:cNvPr>
          <p:cNvSpPr txBox="1"/>
          <p:nvPr/>
        </p:nvSpPr>
        <p:spPr>
          <a:xfrm>
            <a:off x="7513676" y="3002252"/>
            <a:ext cx="4929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Date and Time: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September 2021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5.30pm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8E3321-BABF-4001-86BD-65652AC7E884}"/>
              </a:ext>
            </a:extLst>
          </p:cNvPr>
          <p:cNvSpPr txBox="1"/>
          <p:nvPr/>
        </p:nvSpPr>
        <p:spPr>
          <a:xfrm>
            <a:off x="7475530" y="4533553"/>
            <a:ext cx="48044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book a space or to ask questions about the workshop please email: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rosie.thomas@peopletoo.co.uk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will send you a link to the Teams workshop when you book your space.</a:t>
            </a: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2F532C0-939F-4C9B-AB01-7CF50D192C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8" t="25466" r="10808" b="19905"/>
          <a:stretch/>
        </p:blipFill>
        <p:spPr>
          <a:xfrm>
            <a:off x="11142383" y="6507169"/>
            <a:ext cx="1040072" cy="35083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FC9E4164-D673-4DAF-A047-978F1683874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03" b="23303"/>
          <a:stretch/>
        </p:blipFill>
        <p:spPr>
          <a:xfrm>
            <a:off x="57360" y="6353887"/>
            <a:ext cx="944164" cy="504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D07867-916A-4C80-A8E0-148E78DCFFA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057" t="471" r="11577" b="9169"/>
          <a:stretch/>
        </p:blipFill>
        <p:spPr>
          <a:xfrm>
            <a:off x="107206" y="2430125"/>
            <a:ext cx="772479" cy="7078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902C37-6954-4491-97C3-A13F99B9E75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681" r="8682"/>
          <a:stretch/>
        </p:blipFill>
        <p:spPr>
          <a:xfrm>
            <a:off x="81257" y="3315897"/>
            <a:ext cx="741787" cy="70788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0E6EFF1-43E4-4438-95CC-260F4D2F604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1478" t="8118" b="9861"/>
          <a:stretch/>
        </p:blipFill>
        <p:spPr>
          <a:xfrm>
            <a:off x="107206" y="4292797"/>
            <a:ext cx="663601" cy="66257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F5B71E1-A495-4EA7-A227-1D32E10B709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1119"/>
          <a:stretch/>
        </p:blipFill>
        <p:spPr>
          <a:xfrm>
            <a:off x="69487" y="5229176"/>
            <a:ext cx="860413" cy="70788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06C1561-4DE4-4F39-970B-234F8D7DF9E0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07" r="5173"/>
          <a:stretch/>
        </p:blipFill>
        <p:spPr>
          <a:xfrm>
            <a:off x="7118214" y="1010907"/>
            <a:ext cx="790923" cy="8055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CAC3721-80C0-45FB-B231-C473B768F92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14007" t="12487" r="3822"/>
          <a:stretch/>
        </p:blipFill>
        <p:spPr>
          <a:xfrm>
            <a:off x="8226149" y="3085600"/>
            <a:ext cx="625657" cy="62131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6DB246B-2E9B-42C6-9FB4-4C063BB47DE4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11883" t="5650" r="13322"/>
          <a:stretch/>
        </p:blipFill>
        <p:spPr>
          <a:xfrm>
            <a:off x="8718092" y="3706910"/>
            <a:ext cx="738470" cy="69324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4EA96E7-1590-419E-985D-F27DB1CC5A5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l="3172" r="6817" b="14404"/>
          <a:stretch/>
        </p:blipFill>
        <p:spPr>
          <a:xfrm>
            <a:off x="7501847" y="5050971"/>
            <a:ext cx="705328" cy="49824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39E6E27-4457-4E64-98A2-D5A7225DCC4F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4471" r="9842"/>
          <a:stretch/>
        </p:blipFill>
        <p:spPr>
          <a:xfrm>
            <a:off x="7236035" y="5949536"/>
            <a:ext cx="611444" cy="62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6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 Thomas</dc:creator>
  <cp:lastModifiedBy>Rosie Thomas</cp:lastModifiedBy>
  <cp:revision>8</cp:revision>
  <dcterms:created xsi:type="dcterms:W3CDTF">2021-04-22T10:00:41Z</dcterms:created>
  <dcterms:modified xsi:type="dcterms:W3CDTF">2021-09-08T07:25:16Z</dcterms:modified>
</cp:coreProperties>
</file>