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828" r:id="rId2"/>
    <p:sldMasterId id="2147483840" r:id="rId3"/>
    <p:sldMasterId id="2147483852" r:id="rId4"/>
    <p:sldMasterId id="2147483904" r:id="rId5"/>
    <p:sldMasterId id="2147484009" r:id="rId6"/>
  </p:sldMasterIdLst>
  <p:notesMasterIdLst>
    <p:notesMasterId r:id="rId16"/>
  </p:notesMasterIdLst>
  <p:handoutMasterIdLst>
    <p:handoutMasterId r:id="rId17"/>
  </p:handoutMasterIdLst>
  <p:sldIdLst>
    <p:sldId id="565" r:id="rId7"/>
    <p:sldId id="622" r:id="rId8"/>
    <p:sldId id="621" r:id="rId9"/>
    <p:sldId id="673" r:id="rId10"/>
    <p:sldId id="534" r:id="rId11"/>
    <p:sldId id="535" r:id="rId12"/>
    <p:sldId id="537" r:id="rId13"/>
    <p:sldId id="536" r:id="rId14"/>
    <p:sldId id="674" r:id="rId15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2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1"/>
    <p:restoredTop sz="94674"/>
  </p:normalViewPr>
  <p:slideViewPr>
    <p:cSldViewPr snapToGrid="0" snapToObjects="1">
      <p:cViewPr varScale="1">
        <p:scale>
          <a:sx n="51" d="100"/>
          <a:sy n="51" d="100"/>
        </p:scale>
        <p:origin x="-116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2220" y="-108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232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Taylor" userId="5c5c5df8bff673cc" providerId="LiveId" clId="{35EC0622-970B-4DAD-ACED-AB4949BF3872}"/>
    <pc:docChg chg="undo custSel addSld delSld modSld">
      <pc:chgData name="Martin Taylor" userId="5c5c5df8bff673cc" providerId="LiveId" clId="{35EC0622-970B-4DAD-ACED-AB4949BF3872}" dt="2018-11-13T22:45:22.354" v="478" actId="14100"/>
      <pc:docMkLst>
        <pc:docMk/>
      </pc:docMkLst>
      <pc:sldChg chg="modSp">
        <pc:chgData name="Martin Taylor" userId="5c5c5df8bff673cc" providerId="LiveId" clId="{35EC0622-970B-4DAD-ACED-AB4949BF3872}" dt="2018-11-13T22:25:12.035" v="228" actId="14100"/>
        <pc:sldMkLst>
          <pc:docMk/>
          <pc:sldMk cId="214492308" sldId="256"/>
        </pc:sldMkLst>
        <pc:spChg chg="mod">
          <ac:chgData name="Martin Taylor" userId="5c5c5df8bff673cc" providerId="LiveId" clId="{35EC0622-970B-4DAD-ACED-AB4949BF3872}" dt="2018-11-13T22:25:01.579" v="226" actId="14100"/>
          <ac:spMkLst>
            <pc:docMk/>
            <pc:sldMk cId="214492308" sldId="256"/>
            <ac:spMk id="2" creationId="{00000000-0000-0000-0000-000000000000}"/>
          </ac:spMkLst>
        </pc:spChg>
        <pc:spChg chg="mod">
          <ac:chgData name="Martin Taylor" userId="5c5c5df8bff673cc" providerId="LiveId" clId="{35EC0622-970B-4DAD-ACED-AB4949BF3872}" dt="2018-11-13T22:25:12.035" v="228" actId="14100"/>
          <ac:spMkLst>
            <pc:docMk/>
            <pc:sldMk cId="214492308" sldId="256"/>
            <ac:spMk id="4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24:47.206" v="224" actId="113"/>
        <pc:sldMkLst>
          <pc:docMk/>
          <pc:sldMk cId="1822632524" sldId="257"/>
        </pc:sldMkLst>
        <pc:spChg chg="mod">
          <ac:chgData name="Martin Taylor" userId="5c5c5df8bff673cc" providerId="LiveId" clId="{35EC0622-970B-4DAD-ACED-AB4949BF3872}" dt="2018-11-13T22:24:26.434" v="222" actId="14100"/>
          <ac:spMkLst>
            <pc:docMk/>
            <pc:sldMk cId="1822632524" sldId="257"/>
            <ac:spMk id="2" creationId="{00000000-0000-0000-0000-000000000000}"/>
          </ac:spMkLst>
        </pc:spChg>
        <pc:spChg chg="mod">
          <ac:chgData name="Martin Taylor" userId="5c5c5df8bff673cc" providerId="LiveId" clId="{35EC0622-970B-4DAD-ACED-AB4949BF3872}" dt="2018-11-13T22:24:47.206" v="224" actId="113"/>
          <ac:spMkLst>
            <pc:docMk/>
            <pc:sldMk cId="1822632524" sldId="257"/>
            <ac:spMk id="4" creationId="{7E93E622-0698-4C3D-AB2F-CBC784E6D0F5}"/>
          </ac:spMkLst>
        </pc:spChg>
      </pc:sldChg>
      <pc:sldChg chg="modSp">
        <pc:chgData name="Martin Taylor" userId="5c5c5df8bff673cc" providerId="LiveId" clId="{35EC0622-970B-4DAD-ACED-AB4949BF3872}" dt="2018-11-13T21:50:43.023" v="205" actId="20577"/>
        <pc:sldMkLst>
          <pc:docMk/>
          <pc:sldMk cId="1105899183" sldId="258"/>
        </pc:sldMkLst>
        <pc:graphicFrameChg chg="mod modGraphic">
          <ac:chgData name="Martin Taylor" userId="5c5c5df8bff673cc" providerId="LiveId" clId="{35EC0622-970B-4DAD-ACED-AB4949BF3872}" dt="2018-11-13T21:50:43.023" v="205" actId="20577"/>
          <ac:graphicFrameMkLst>
            <pc:docMk/>
            <pc:sldMk cId="1105899183" sldId="258"/>
            <ac:graphicFrameMk id="7" creationId="{00000000-0000-0000-0000-000000000000}"/>
          </ac:graphicFrameMkLst>
        </pc:graphicFrameChg>
      </pc:sldChg>
      <pc:sldChg chg="modSp">
        <pc:chgData name="Martin Taylor" userId="5c5c5df8bff673cc" providerId="LiveId" clId="{35EC0622-970B-4DAD-ACED-AB4949BF3872}" dt="2018-11-13T22:25:36.970" v="230" actId="14100"/>
        <pc:sldMkLst>
          <pc:docMk/>
          <pc:sldMk cId="3451354511" sldId="259"/>
        </pc:sldMkLst>
        <pc:spChg chg="mod">
          <ac:chgData name="Martin Taylor" userId="5c5c5df8bff673cc" providerId="LiveId" clId="{35EC0622-970B-4DAD-ACED-AB4949BF3872}" dt="2018-11-13T22:25:36.970" v="230" actId="14100"/>
          <ac:spMkLst>
            <pc:docMk/>
            <pc:sldMk cId="3451354511" sldId="259"/>
            <ac:spMk id="3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26:13.155" v="244" actId="1036"/>
        <pc:sldMkLst>
          <pc:docMk/>
          <pc:sldMk cId="674763962" sldId="260"/>
        </pc:sldMkLst>
        <pc:spChg chg="mod">
          <ac:chgData name="Martin Taylor" userId="5c5c5df8bff673cc" providerId="LiveId" clId="{35EC0622-970B-4DAD-ACED-AB4949BF3872}" dt="2018-11-13T22:25:55.274" v="232" actId="14100"/>
          <ac:spMkLst>
            <pc:docMk/>
            <pc:sldMk cId="674763962" sldId="260"/>
            <ac:spMk id="3" creationId="{00000000-0000-0000-0000-000000000000}"/>
          </ac:spMkLst>
        </pc:spChg>
        <pc:spChg chg="mod">
          <ac:chgData name="Martin Taylor" userId="5c5c5df8bff673cc" providerId="LiveId" clId="{35EC0622-970B-4DAD-ACED-AB4949BF3872}" dt="2018-11-13T22:26:13.155" v="244" actId="1036"/>
          <ac:spMkLst>
            <pc:docMk/>
            <pc:sldMk cId="674763962" sldId="260"/>
            <ac:spMk id="4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29:35.956" v="370" actId="14100"/>
        <pc:sldMkLst>
          <pc:docMk/>
          <pc:sldMk cId="3038236050" sldId="527"/>
        </pc:sldMkLst>
        <pc:spChg chg="mod">
          <ac:chgData name="Martin Taylor" userId="5c5c5df8bff673cc" providerId="LiveId" clId="{35EC0622-970B-4DAD-ACED-AB4949BF3872}" dt="2018-11-13T22:27:30.428" v="259" actId="14100"/>
          <ac:spMkLst>
            <pc:docMk/>
            <pc:sldMk cId="3038236050" sldId="527"/>
            <ac:spMk id="3" creationId="{00000000-0000-0000-0000-000000000000}"/>
          </ac:spMkLst>
        </pc:spChg>
        <pc:spChg chg="mod">
          <ac:chgData name="Martin Taylor" userId="5c5c5df8bff673cc" providerId="LiveId" clId="{35EC0622-970B-4DAD-ACED-AB4949BF3872}" dt="2018-11-13T22:29:35.956" v="370" actId="14100"/>
          <ac:spMkLst>
            <pc:docMk/>
            <pc:sldMk cId="3038236050" sldId="527"/>
            <ac:spMk id="4" creationId="{00000000-0000-0000-0000-000000000000}"/>
          </ac:spMkLst>
        </pc:spChg>
        <pc:picChg chg="mod">
          <ac:chgData name="Martin Taylor" userId="5c5c5df8bff673cc" providerId="LiveId" clId="{35EC0622-970B-4DAD-ACED-AB4949BF3872}" dt="2018-11-13T22:29:25.961" v="368" actId="1076"/>
          <ac:picMkLst>
            <pc:docMk/>
            <pc:sldMk cId="3038236050" sldId="527"/>
            <ac:picMk id="5" creationId="{00000000-0000-0000-0000-000000000000}"/>
          </ac:picMkLst>
        </pc:picChg>
      </pc:sldChg>
      <pc:sldChg chg="modSp">
        <pc:chgData name="Martin Taylor" userId="5c5c5df8bff673cc" providerId="LiveId" clId="{35EC0622-970B-4DAD-ACED-AB4949BF3872}" dt="2018-11-13T22:26:43.425" v="257" actId="1035"/>
        <pc:sldMkLst>
          <pc:docMk/>
          <pc:sldMk cId="1508048253" sldId="530"/>
        </pc:sldMkLst>
        <pc:spChg chg="mod">
          <ac:chgData name="Martin Taylor" userId="5c5c5df8bff673cc" providerId="LiveId" clId="{35EC0622-970B-4DAD-ACED-AB4949BF3872}" dt="2018-11-13T22:26:43.425" v="257" actId="1035"/>
          <ac:spMkLst>
            <pc:docMk/>
            <pc:sldMk cId="1508048253" sldId="530"/>
            <ac:spMk id="3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33:54.766" v="441" actId="14100"/>
        <pc:sldMkLst>
          <pc:docMk/>
          <pc:sldMk cId="2822729513" sldId="534"/>
        </pc:sldMkLst>
        <pc:spChg chg="mod">
          <ac:chgData name="Martin Taylor" userId="5c5c5df8bff673cc" providerId="LiveId" clId="{35EC0622-970B-4DAD-ACED-AB4949BF3872}" dt="2018-11-13T22:33:54.766" v="441" actId="14100"/>
          <ac:spMkLst>
            <pc:docMk/>
            <pc:sldMk cId="2822729513" sldId="534"/>
            <ac:spMk id="4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34:10.675" v="444" actId="14100"/>
        <pc:sldMkLst>
          <pc:docMk/>
          <pc:sldMk cId="2389357901" sldId="535"/>
        </pc:sldMkLst>
        <pc:spChg chg="mod">
          <ac:chgData name="Martin Taylor" userId="5c5c5df8bff673cc" providerId="LiveId" clId="{35EC0622-970B-4DAD-ACED-AB4949BF3872}" dt="2018-11-13T22:34:10.675" v="444" actId="14100"/>
          <ac:spMkLst>
            <pc:docMk/>
            <pc:sldMk cId="2389357901" sldId="535"/>
            <ac:spMk id="3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35:04.155" v="456" actId="1035"/>
        <pc:sldMkLst>
          <pc:docMk/>
          <pc:sldMk cId="2106113393" sldId="536"/>
        </pc:sldMkLst>
        <pc:spChg chg="mod">
          <ac:chgData name="Martin Taylor" userId="5c5c5df8bff673cc" providerId="LiveId" clId="{35EC0622-970B-4DAD-ACED-AB4949BF3872}" dt="2018-11-13T22:35:04.155" v="456" actId="1035"/>
          <ac:spMkLst>
            <pc:docMk/>
            <pc:sldMk cId="2106113393" sldId="536"/>
            <ac:spMk id="3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34:48.102" v="449" actId="20577"/>
        <pc:sldMkLst>
          <pc:docMk/>
          <pc:sldMk cId="3819603435" sldId="537"/>
        </pc:sldMkLst>
        <pc:spChg chg="mod">
          <ac:chgData name="Martin Taylor" userId="5c5c5df8bff673cc" providerId="LiveId" clId="{35EC0622-970B-4DAD-ACED-AB4949BF3872}" dt="2018-11-13T22:34:48.102" v="449" actId="20577"/>
          <ac:spMkLst>
            <pc:docMk/>
            <pc:sldMk cId="3819603435" sldId="537"/>
            <ac:spMk id="2" creationId="{00000000-0000-0000-0000-000000000000}"/>
          </ac:spMkLst>
        </pc:spChg>
        <pc:spChg chg="mod">
          <ac:chgData name="Martin Taylor" userId="5c5c5df8bff673cc" providerId="LiveId" clId="{35EC0622-970B-4DAD-ACED-AB4949BF3872}" dt="2018-11-13T22:34:27.595" v="446" actId="14100"/>
          <ac:spMkLst>
            <pc:docMk/>
            <pc:sldMk cId="3819603435" sldId="537"/>
            <ac:spMk id="3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1:49:55.696" v="110" actId="27636"/>
        <pc:sldMkLst>
          <pc:docMk/>
          <pc:sldMk cId="3706355660" sldId="549"/>
        </pc:sldMkLst>
        <pc:spChg chg="mod">
          <ac:chgData name="Martin Taylor" userId="5c5c5df8bff673cc" providerId="LiveId" clId="{35EC0622-970B-4DAD-ACED-AB4949BF3872}" dt="2018-11-13T21:49:55.696" v="110" actId="27636"/>
          <ac:spMkLst>
            <pc:docMk/>
            <pc:sldMk cId="3706355660" sldId="549"/>
            <ac:spMk id="2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32:25.082" v="433" actId="14100"/>
        <pc:sldMkLst>
          <pc:docMk/>
          <pc:sldMk cId="158609618" sldId="565"/>
        </pc:sldMkLst>
        <pc:spChg chg="mod">
          <ac:chgData name="Martin Taylor" userId="5c5c5df8bff673cc" providerId="LiveId" clId="{35EC0622-970B-4DAD-ACED-AB4949BF3872}" dt="2018-11-13T22:32:25.082" v="433" actId="14100"/>
          <ac:spMkLst>
            <pc:docMk/>
            <pc:sldMk cId="158609618" sldId="565"/>
            <ac:spMk id="2" creationId="{00000000-0000-0000-0000-000000000000}"/>
          </ac:spMkLst>
        </pc:spChg>
        <pc:picChg chg="mod">
          <ac:chgData name="Martin Taylor" userId="5c5c5df8bff673cc" providerId="LiveId" clId="{35EC0622-970B-4DAD-ACED-AB4949BF3872}" dt="2018-11-13T22:32:07.639" v="431" actId="1037"/>
          <ac:picMkLst>
            <pc:docMk/>
            <pc:sldMk cId="158609618" sldId="565"/>
            <ac:picMk id="3" creationId="{00000000-0000-0000-0000-000000000000}"/>
          </ac:picMkLst>
        </pc:picChg>
      </pc:sldChg>
      <pc:sldChg chg="modSp">
        <pc:chgData name="Martin Taylor" userId="5c5c5df8bff673cc" providerId="LiveId" clId="{35EC0622-970B-4DAD-ACED-AB4949BF3872}" dt="2018-11-13T22:45:14.947" v="477" actId="14100"/>
        <pc:sldMkLst>
          <pc:docMk/>
          <pc:sldMk cId="1060016967" sldId="621"/>
        </pc:sldMkLst>
        <pc:spChg chg="mod">
          <ac:chgData name="Martin Taylor" userId="5c5c5df8bff673cc" providerId="LiveId" clId="{35EC0622-970B-4DAD-ACED-AB4949BF3872}" dt="2018-11-13T22:45:14.947" v="477" actId="14100"/>
          <ac:spMkLst>
            <pc:docMk/>
            <pc:sldMk cId="1060016967" sldId="621"/>
            <ac:spMk id="3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32:36.119" v="437" actId="20577"/>
        <pc:sldMkLst>
          <pc:docMk/>
          <pc:sldMk cId="321054652" sldId="622"/>
        </pc:sldMkLst>
        <pc:spChg chg="mod">
          <ac:chgData name="Martin Taylor" userId="5c5c5df8bff673cc" providerId="LiveId" clId="{35EC0622-970B-4DAD-ACED-AB4949BF3872}" dt="2018-11-13T22:32:36.119" v="437" actId="20577"/>
          <ac:spMkLst>
            <pc:docMk/>
            <pc:sldMk cId="321054652" sldId="622"/>
            <ac:spMk id="2" creationId="{00000000-0000-0000-0000-000000000000}"/>
          </ac:spMkLst>
        </pc:spChg>
      </pc:sldChg>
      <pc:sldChg chg="addSp delSp del">
        <pc:chgData name="Martin Taylor" userId="5c5c5df8bff673cc" providerId="LiveId" clId="{35EC0622-970B-4DAD-ACED-AB4949BF3872}" dt="2018-11-13T22:38:58.506" v="466" actId="2696"/>
        <pc:sldMkLst>
          <pc:docMk/>
          <pc:sldMk cId="2551235465" sldId="623"/>
        </pc:sldMkLst>
        <pc:picChg chg="add del">
          <ac:chgData name="Martin Taylor" userId="5c5c5df8bff673cc" providerId="LiveId" clId="{35EC0622-970B-4DAD-ACED-AB4949BF3872}" dt="2018-11-13T22:38:39.828" v="464"/>
          <ac:picMkLst>
            <pc:docMk/>
            <pc:sldMk cId="2551235465" sldId="623"/>
            <ac:picMk id="4" creationId="{54E4230E-EBE6-41F6-8036-BB975872B0EF}"/>
          </ac:picMkLst>
        </pc:picChg>
      </pc:sldChg>
      <pc:sldChg chg="modSp">
        <pc:chgData name="Martin Taylor" userId="5c5c5df8bff673cc" providerId="LiveId" clId="{35EC0622-970B-4DAD-ACED-AB4949BF3872}" dt="2018-11-13T22:30:50.722" v="372" actId="14100"/>
        <pc:sldMkLst>
          <pc:docMk/>
          <pc:sldMk cId="3705596814" sldId="624"/>
        </pc:sldMkLst>
        <pc:spChg chg="mod">
          <ac:chgData name="Martin Taylor" userId="5c5c5df8bff673cc" providerId="LiveId" clId="{35EC0622-970B-4DAD-ACED-AB4949BF3872}" dt="2018-11-13T22:30:50.722" v="372" actId="14100"/>
          <ac:spMkLst>
            <pc:docMk/>
            <pc:sldMk cId="3705596814" sldId="624"/>
            <ac:spMk id="2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45:22.354" v="478" actId="14100"/>
        <pc:sldMkLst>
          <pc:docMk/>
          <pc:sldMk cId="738837050" sldId="673"/>
        </pc:sldMkLst>
        <pc:spChg chg="mod">
          <ac:chgData name="Martin Taylor" userId="5c5c5df8bff673cc" providerId="LiveId" clId="{35EC0622-970B-4DAD-ACED-AB4949BF3872}" dt="2018-11-13T22:45:22.354" v="478" actId="14100"/>
          <ac:spMkLst>
            <pc:docMk/>
            <pc:sldMk cId="738837050" sldId="673"/>
            <ac:spMk id="2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35:25.045" v="462" actId="20577"/>
        <pc:sldMkLst>
          <pc:docMk/>
          <pc:sldMk cId="2894159316" sldId="674"/>
        </pc:sldMkLst>
        <pc:spChg chg="mod">
          <ac:chgData name="Martin Taylor" userId="5c5c5df8bff673cc" providerId="LiveId" clId="{35EC0622-970B-4DAD-ACED-AB4949BF3872}" dt="2018-11-13T22:35:14.233" v="458" actId="14100"/>
          <ac:spMkLst>
            <pc:docMk/>
            <pc:sldMk cId="2894159316" sldId="674"/>
            <ac:spMk id="2" creationId="{00000000-0000-0000-0000-000000000000}"/>
          </ac:spMkLst>
        </pc:spChg>
        <pc:spChg chg="mod">
          <ac:chgData name="Martin Taylor" userId="5c5c5df8bff673cc" providerId="LiveId" clId="{35EC0622-970B-4DAD-ACED-AB4949BF3872}" dt="2018-11-13T22:35:25.045" v="462" actId="20577"/>
          <ac:spMkLst>
            <pc:docMk/>
            <pc:sldMk cId="2894159316" sldId="674"/>
            <ac:spMk id="4" creationId="{00000000-0000-0000-0000-000000000000}"/>
          </ac:spMkLst>
        </pc:spChg>
      </pc:sldChg>
      <pc:sldChg chg="modSp">
        <pc:chgData name="Martin Taylor" userId="5c5c5df8bff673cc" providerId="LiveId" clId="{35EC0622-970B-4DAD-ACED-AB4949BF3872}" dt="2018-11-13T22:31:35.689" v="395" actId="1036"/>
        <pc:sldMkLst>
          <pc:docMk/>
          <pc:sldMk cId="3195284538" sldId="675"/>
        </pc:sldMkLst>
        <pc:spChg chg="mod">
          <ac:chgData name="Martin Taylor" userId="5c5c5df8bff673cc" providerId="LiveId" clId="{35EC0622-970B-4DAD-ACED-AB4949BF3872}" dt="2018-11-13T22:31:28.344" v="379" actId="20577"/>
          <ac:spMkLst>
            <pc:docMk/>
            <pc:sldMk cId="3195284538" sldId="675"/>
            <ac:spMk id="4" creationId="{00000000-0000-0000-0000-000000000000}"/>
          </ac:spMkLst>
        </pc:spChg>
        <pc:picChg chg="mod">
          <ac:chgData name="Martin Taylor" userId="5c5c5df8bff673cc" providerId="LiveId" clId="{35EC0622-970B-4DAD-ACED-AB4949BF3872}" dt="2018-11-13T22:31:35.689" v="395" actId="1036"/>
          <ac:picMkLst>
            <pc:docMk/>
            <pc:sldMk cId="3195284538" sldId="675"/>
            <ac:picMk id="2" creationId="{00000000-0000-0000-0000-000000000000}"/>
          </ac:picMkLst>
        </pc:picChg>
      </pc:sldChg>
      <pc:sldChg chg="add">
        <pc:chgData name="Martin Taylor" userId="5c5c5df8bff673cc" providerId="LiveId" clId="{35EC0622-970B-4DAD-ACED-AB4949BF3872}" dt="2018-11-13T22:38:53.360" v="465"/>
        <pc:sldMkLst>
          <pc:docMk/>
          <pc:sldMk cId="3831646798" sldId="676"/>
        </pc:sldMkLst>
      </pc:sldChg>
      <pc:sldChg chg="add">
        <pc:chgData name="Martin Taylor" userId="5c5c5df8bff673cc" providerId="LiveId" clId="{35EC0622-970B-4DAD-ACED-AB4949BF3872}" dt="2018-11-13T22:39:18.277" v="467"/>
        <pc:sldMkLst>
          <pc:docMk/>
          <pc:sldMk cId="2114582656" sldId="677"/>
        </pc:sldMkLst>
      </pc:sldChg>
      <pc:sldChg chg="add">
        <pc:chgData name="Martin Taylor" userId="5c5c5df8bff673cc" providerId="LiveId" clId="{35EC0622-970B-4DAD-ACED-AB4949BF3872}" dt="2018-11-13T22:39:38.099" v="468"/>
        <pc:sldMkLst>
          <pc:docMk/>
          <pc:sldMk cId="2267124011" sldId="678"/>
        </pc:sldMkLst>
      </pc:sldChg>
      <pc:sldChg chg="add">
        <pc:chgData name="Martin Taylor" userId="5c5c5df8bff673cc" providerId="LiveId" clId="{35EC0622-970B-4DAD-ACED-AB4949BF3872}" dt="2018-11-13T22:39:53.817" v="469"/>
        <pc:sldMkLst>
          <pc:docMk/>
          <pc:sldMk cId="389339624" sldId="679"/>
        </pc:sldMkLst>
      </pc:sldChg>
      <pc:sldChg chg="add">
        <pc:chgData name="Martin Taylor" userId="5c5c5df8bff673cc" providerId="LiveId" clId="{35EC0622-970B-4DAD-ACED-AB4949BF3872}" dt="2018-11-13T22:40:09.504" v="470"/>
        <pc:sldMkLst>
          <pc:docMk/>
          <pc:sldMk cId="3102395145" sldId="680"/>
        </pc:sldMkLst>
      </pc:sldChg>
      <pc:sldChg chg="add">
        <pc:chgData name="Martin Taylor" userId="5c5c5df8bff673cc" providerId="LiveId" clId="{35EC0622-970B-4DAD-ACED-AB4949BF3872}" dt="2018-11-13T22:40:22.499" v="471"/>
        <pc:sldMkLst>
          <pc:docMk/>
          <pc:sldMk cId="3054838990" sldId="681"/>
        </pc:sldMkLst>
      </pc:sldChg>
      <pc:sldChg chg="add del">
        <pc:chgData name="Martin Taylor" userId="5c5c5df8bff673cc" providerId="LiveId" clId="{35EC0622-970B-4DAD-ACED-AB4949BF3872}" dt="2018-11-13T22:41:08.359" v="473" actId="2696"/>
        <pc:sldMkLst>
          <pc:docMk/>
          <pc:sldMk cId="3025820346" sldId="682"/>
        </pc:sldMkLst>
      </pc:sldChg>
      <pc:sldChg chg="add">
        <pc:chgData name="Martin Taylor" userId="5c5c5df8bff673cc" providerId="LiveId" clId="{35EC0622-970B-4DAD-ACED-AB4949BF3872}" dt="2018-11-13T22:41:42.088" v="474"/>
        <pc:sldMkLst>
          <pc:docMk/>
          <pc:sldMk cId="3672230553" sldId="682"/>
        </pc:sldMkLst>
      </pc:sldChg>
      <pc:sldChg chg="add">
        <pc:chgData name="Martin Taylor" userId="5c5c5df8bff673cc" providerId="LiveId" clId="{35EC0622-970B-4DAD-ACED-AB4949BF3872}" dt="2018-11-13T22:42:00.426" v="475"/>
        <pc:sldMkLst>
          <pc:docMk/>
          <pc:sldMk cId="4172284964" sldId="6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BFB4D6CB-70DE-4E16-8075-6CE170955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7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BF959853-F6EF-46DE-A466-31CDB7110F3F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1"/>
            <a:ext cx="2914015" cy="490408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1"/>
            <a:ext cx="2914015" cy="490408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E82E7504-DDFD-4EF5-ACF8-72A01F003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4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49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18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1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46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98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8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16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0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8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26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15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52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09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51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1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91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52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95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63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5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1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41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26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972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822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666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109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1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99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535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048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2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20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911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442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121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572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116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014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1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589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6775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2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605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098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648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94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864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50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477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437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592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7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983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274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35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8216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073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925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>
                <a:solidFill>
                  <a:prstClr val="black"/>
                </a:solidFill>
              </a:rPr>
              <a:pPr/>
              <a:t>11/22/2018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6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/>
          <a:lstStyle/>
          <a:p>
            <a:fld id="{A74964B2-BE6A-6548-BFC3-52B25DC76BE2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A56-B6D3-C34E-A5BE-04E809B1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0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7A56-B6D3-C34E-A5BE-04E809B16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6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0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7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0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0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0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0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7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7A56-B6D3-C34E-A5BE-04E809B16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9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ayleygood@warwickshire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osscaws@warwickshire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warwickshire.gov.uk/api/documents/WCCC-1023-8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5" Type="http://schemas.openxmlformats.org/officeDocument/2006/relationships/hyperlink" Target="mailto:johnedwards@warwickshire.gov.uk" TargetMode="External"/><Relationship Id="rId4" Type="http://schemas.openxmlformats.org/officeDocument/2006/relationships/hyperlink" Target="https://www.warwickshire.gov.uk/educationstrateg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eenamoorey@warwickshire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9192" y="1001557"/>
            <a:ext cx="671151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Warwickshire County Council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943" y="4343197"/>
            <a:ext cx="2206752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455" y="797188"/>
            <a:ext cx="73114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171" y="600075"/>
            <a:ext cx="6729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Chris Malone </a:t>
            </a: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Director, Education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stho10\Downloads\chri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16" y="1874406"/>
            <a:ext cx="6153024" cy="461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5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1538" y="606688"/>
            <a:ext cx="696009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Senior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AD - Education services</a:t>
            </a:r>
          </a:p>
          <a:p>
            <a:pPr algn="ctr"/>
            <a:endParaRPr lang="en-US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Story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Journey to Warwickshire….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Priorities/ Focus: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Deliverables</a:t>
            </a:r>
          </a:p>
        </p:txBody>
      </p:sp>
    </p:spTree>
    <p:extLst>
      <p:ext uri="{BB962C8B-B14F-4D97-AF65-F5344CB8AC3E}">
        <p14:creationId xmlns:p14="http://schemas.microsoft.com/office/powerpoint/2010/main" val="106001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455" y="797188"/>
            <a:ext cx="73114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006" y="600075"/>
            <a:ext cx="69068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Kent</a:t>
            </a:r>
          </a:p>
          <a:p>
            <a:pPr algn="ctr"/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Strategy Champion for Warwickshire County Council </a:t>
            </a:r>
          </a:p>
          <a:p>
            <a:pPr algn="ctr"/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272" y="488918"/>
            <a:ext cx="693346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Hayley Good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Strategic Lead, Learning &amp; Performance WCC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DfE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School Improvement announcements last 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OFSTED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ethical inclusion research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MOU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Warwickshire Attendance service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Targeted governor training offer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WISP (Warwickshire Improving SEND Project)</a:t>
            </a:r>
          </a:p>
          <a:p>
            <a:endParaRPr lang="en-US" sz="2400" dirty="0"/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Learning and Performance -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hayleygood@warwickshire.gov.uk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272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20" y="142875"/>
            <a:ext cx="7636559" cy="128131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Ross Caws</a:t>
            </a: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SEND &amp; Inclusion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90" y="1704238"/>
            <a:ext cx="71369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Consultation on draft SEND &amp; Inclusion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  <a:p>
            <a:pPr>
              <a:defRPr/>
            </a:pPr>
            <a:endParaRPr lang="en-GB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Promoting 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Delivering Outcomes for School Age Learners with High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health and social care outcomes for learners with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Adulthood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Workforce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Engagement on review of SEN Provision Matrix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Savings plan of £1.5m from High Needs Block shared with Schools Forum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SEND and Inclusion -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rosscaws@warwickshire.gov.uk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5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7250" y="225638"/>
            <a:ext cx="69334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John Edwards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Strategic Lead - Education Sufficiency and Access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2660" y="1211330"/>
            <a:ext cx="713216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Strong demand from working parents for 30 hours Childcare for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4 year olds.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Council's Sufficiency Strategy is now published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available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at: 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apps.warwickshire.gov.uk/api/documents/WCCC-1023-88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through the Education Strategy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at: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www.warwickshire.gov.uk/educationstrategy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continue to implement changes to the Council's Home to School Transport policy.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 admissions arrangements for September 2020 will be out for consultation in December.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Education Sufficiency and Access –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johnedwards@warwickshire.gov.uk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0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6156"/>
            <a:ext cx="76952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Deena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Moorey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Virtual School for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ooked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fter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(CLA) and </a:t>
            </a: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Previously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ooked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fter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(CPLA)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639" y="1953973"/>
            <a:ext cx="67570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Statutory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duty regarding CLA and CPLA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DT training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Senior Teacher requirement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CLA returning to parents are not CPLA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Opportunities for CLA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Choir in a day, 21st Nov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University Go!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Opportunities for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Spring term SEMH training in Heads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Attachment Aware Schools project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Virtual School –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deenamoorey@warwickshire.gov.uk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1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26" y="1001557"/>
            <a:ext cx="688019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coming!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926" y="4330650"/>
            <a:ext cx="7048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We value your feedback, please fill in 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evaluation form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 your pack and 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leave on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for collection. </a:t>
            </a:r>
          </a:p>
        </p:txBody>
      </p:sp>
    </p:spTree>
    <p:extLst>
      <p:ext uri="{BB962C8B-B14F-4D97-AF65-F5344CB8AC3E}">
        <p14:creationId xmlns:p14="http://schemas.microsoft.com/office/powerpoint/2010/main" val="289415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235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Office Theme</vt:lpstr>
      <vt:lpstr>13_Office Theme</vt:lpstr>
      <vt:lpstr>14_Office Theme</vt:lpstr>
      <vt:lpstr>15_Office Theme</vt:lpstr>
      <vt:lpstr>12_Office Theme</vt:lpstr>
      <vt:lpstr>11_Office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Jackson</dc:creator>
  <cp:lastModifiedBy>Ruth Waterman</cp:lastModifiedBy>
  <cp:revision>59</cp:revision>
  <cp:lastPrinted>2018-11-14T10:27:52Z</cp:lastPrinted>
  <dcterms:created xsi:type="dcterms:W3CDTF">2018-03-05T09:19:13Z</dcterms:created>
  <dcterms:modified xsi:type="dcterms:W3CDTF">2018-11-22T09:33:05Z</dcterms:modified>
</cp:coreProperties>
</file>