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4B0FB-29C3-41CB-A77C-F57BEFE1C35E}" v="2" dt="2021-09-08T07:12:04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e Thomas" userId="5ccfa33d-6d61-4205-b64d-71baf4bd256a" providerId="ADAL" clId="{53D4B0FB-29C3-41CB-A77C-F57BEFE1C35E}"/>
    <pc:docChg chg="undo custSel modSld">
      <pc:chgData name="Rosie Thomas" userId="5ccfa33d-6d61-4205-b64d-71baf4bd256a" providerId="ADAL" clId="{53D4B0FB-29C3-41CB-A77C-F57BEFE1C35E}" dt="2021-09-09T09:31:05.240" v="579" actId="20577"/>
      <pc:docMkLst>
        <pc:docMk/>
      </pc:docMkLst>
      <pc:sldChg chg="delSp modSp mod">
        <pc:chgData name="Rosie Thomas" userId="5ccfa33d-6d61-4205-b64d-71baf4bd256a" providerId="ADAL" clId="{53D4B0FB-29C3-41CB-A77C-F57BEFE1C35E}" dt="2021-09-09T09:31:05.240" v="579" actId="20577"/>
        <pc:sldMkLst>
          <pc:docMk/>
          <pc:sldMk cId="954664349" sldId="256"/>
        </pc:sldMkLst>
        <pc:spChg chg="mod">
          <ac:chgData name="Rosie Thomas" userId="5ccfa33d-6d61-4205-b64d-71baf4bd256a" providerId="ADAL" clId="{53D4B0FB-29C3-41CB-A77C-F57BEFE1C35E}" dt="2021-09-08T07:12:04.377" v="570"/>
          <ac:spMkLst>
            <pc:docMk/>
            <pc:sldMk cId="954664349" sldId="256"/>
            <ac:spMk id="6" creationId="{6F0D51B2-56DA-440D-8769-E4EBE4A6CBB5}"/>
          </ac:spMkLst>
        </pc:spChg>
        <pc:spChg chg="mod">
          <ac:chgData name="Rosie Thomas" userId="5ccfa33d-6d61-4205-b64d-71baf4bd256a" providerId="ADAL" clId="{53D4B0FB-29C3-41CB-A77C-F57BEFE1C35E}" dt="2021-09-08T07:11:28.144" v="561" actId="20577"/>
          <ac:spMkLst>
            <pc:docMk/>
            <pc:sldMk cId="954664349" sldId="256"/>
            <ac:spMk id="7" creationId="{2AEA29E8-0A5B-4A8A-85A9-5D99381D7D46}"/>
          </ac:spMkLst>
        </pc:spChg>
        <pc:spChg chg="mod">
          <ac:chgData name="Rosie Thomas" userId="5ccfa33d-6d61-4205-b64d-71baf4bd256a" providerId="ADAL" clId="{53D4B0FB-29C3-41CB-A77C-F57BEFE1C35E}" dt="2021-09-08T07:10:26.849" v="541" actId="2711"/>
          <ac:spMkLst>
            <pc:docMk/>
            <pc:sldMk cId="954664349" sldId="256"/>
            <ac:spMk id="12" creationId="{55D146BC-EADC-4FC7-88F1-79E2DD71CF0B}"/>
          </ac:spMkLst>
        </pc:spChg>
        <pc:spChg chg="mod">
          <ac:chgData name="Rosie Thomas" userId="5ccfa33d-6d61-4205-b64d-71baf4bd256a" providerId="ADAL" clId="{53D4B0FB-29C3-41CB-A77C-F57BEFE1C35E}" dt="2021-09-08T07:12:27.747" v="571" actId="20577"/>
          <ac:spMkLst>
            <pc:docMk/>
            <pc:sldMk cId="954664349" sldId="256"/>
            <ac:spMk id="13" creationId="{0EE21744-14FE-47E8-9E29-0494C5E0209B}"/>
          </ac:spMkLst>
        </pc:spChg>
        <pc:spChg chg="mod">
          <ac:chgData name="Rosie Thomas" userId="5ccfa33d-6d61-4205-b64d-71baf4bd256a" providerId="ADAL" clId="{53D4B0FB-29C3-41CB-A77C-F57BEFE1C35E}" dt="2021-09-09T09:31:05.240" v="579" actId="20577"/>
          <ac:spMkLst>
            <pc:docMk/>
            <pc:sldMk cId="954664349" sldId="256"/>
            <ac:spMk id="14" creationId="{7288E4B1-BC6A-4228-A082-9E0C4D4F77A3}"/>
          </ac:spMkLst>
        </pc:spChg>
        <pc:spChg chg="mod">
          <ac:chgData name="Rosie Thomas" userId="5ccfa33d-6d61-4205-b64d-71baf4bd256a" providerId="ADAL" clId="{53D4B0FB-29C3-41CB-A77C-F57BEFE1C35E}" dt="2021-09-08T07:12:35.907" v="572" actId="1076"/>
          <ac:spMkLst>
            <pc:docMk/>
            <pc:sldMk cId="954664349" sldId="256"/>
            <ac:spMk id="15" creationId="{088E3321-BABF-4001-86BD-65652AC7E884}"/>
          </ac:spMkLst>
        </pc:spChg>
        <pc:spChg chg="del mod">
          <ac:chgData name="Rosie Thomas" userId="5ccfa33d-6d61-4205-b64d-71baf4bd256a" providerId="ADAL" clId="{53D4B0FB-29C3-41CB-A77C-F57BEFE1C35E}" dt="2021-08-24T10:39:11.073" v="475"/>
          <ac:spMkLst>
            <pc:docMk/>
            <pc:sldMk cId="954664349" sldId="256"/>
            <ac:spMk id="17" creationId="{8ED9A7F5-C442-4C78-84D3-10521A26057B}"/>
          </ac:spMkLst>
        </pc:spChg>
        <pc:spChg chg="mod">
          <ac:chgData name="Rosie Thomas" userId="5ccfa33d-6d61-4205-b64d-71baf4bd256a" providerId="ADAL" clId="{53D4B0FB-29C3-41CB-A77C-F57BEFE1C35E}" dt="2021-09-08T07:11:57.873" v="569" actId="20577"/>
          <ac:spMkLst>
            <pc:docMk/>
            <pc:sldMk cId="954664349" sldId="256"/>
            <ac:spMk id="18" creationId="{85CA4CE7-E41C-4E7E-9CC9-CE7A8E60535D}"/>
          </ac:spMkLst>
        </pc:spChg>
        <pc:picChg chg="del mod">
          <ac:chgData name="Rosie Thomas" userId="5ccfa33d-6d61-4205-b64d-71baf4bd256a" providerId="ADAL" clId="{53D4B0FB-29C3-41CB-A77C-F57BEFE1C35E}" dt="2021-08-24T10:39:11.073" v="473" actId="478"/>
          <ac:picMkLst>
            <pc:docMk/>
            <pc:sldMk cId="954664349" sldId="256"/>
            <ac:picMk id="3" creationId="{9D813F8A-6F1A-4654-AA23-8C7EC2150338}"/>
          </ac:picMkLst>
        </pc:picChg>
        <pc:picChg chg="mod">
          <ac:chgData name="Rosie Thomas" userId="5ccfa33d-6d61-4205-b64d-71baf4bd256a" providerId="ADAL" clId="{53D4B0FB-29C3-41CB-A77C-F57BEFE1C35E}" dt="2021-08-24T10:37:56.260" v="432" actId="1076"/>
          <ac:picMkLst>
            <pc:docMk/>
            <pc:sldMk cId="954664349" sldId="256"/>
            <ac:picMk id="4" creationId="{FC9E4164-D673-4DAF-A047-978F16838745}"/>
          </ac:picMkLst>
        </pc:picChg>
        <pc:picChg chg="mod">
          <ac:chgData name="Rosie Thomas" userId="5ccfa33d-6d61-4205-b64d-71baf4bd256a" providerId="ADAL" clId="{53D4B0FB-29C3-41CB-A77C-F57BEFE1C35E}" dt="2021-08-24T10:37:13.533" v="363"/>
          <ac:picMkLst>
            <pc:docMk/>
            <pc:sldMk cId="954664349" sldId="256"/>
            <ac:picMk id="8" creationId="{981EE3D6-766F-4923-978D-E9A9DF06BB0C}"/>
          </ac:picMkLst>
        </pc:picChg>
        <pc:picChg chg="mod">
          <ac:chgData name="Rosie Thomas" userId="5ccfa33d-6d61-4205-b64d-71baf4bd256a" providerId="ADAL" clId="{53D4B0FB-29C3-41CB-A77C-F57BEFE1C35E}" dt="2021-08-24T10:37:50.931" v="430" actId="14100"/>
          <ac:picMkLst>
            <pc:docMk/>
            <pc:sldMk cId="954664349" sldId="256"/>
            <ac:picMk id="16" creationId="{F2F532C0-939F-4C9B-AB01-7CF50D192C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2937-1938-47F3-9B67-ECB995548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C3181-C9B7-4364-96E8-B1BD3737C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4A1F3-24B9-49D8-B772-BE61A1DB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62AC9-552F-4C13-AC18-38F88BFD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3BAA-27B0-4A49-BFEB-30C08C78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5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C047-A298-47A2-B4C3-15848D0C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8CB25-0064-444E-9CD1-5C5BAD947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EE43C-E1F1-4EBC-9E75-2679ED24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38332-2835-4EB2-BB46-AB433931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42046-1870-47DB-96A7-06E15AC4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4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0E06C-4286-4F37-A147-E94EB34DF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2DD06-4265-443C-8BC0-8387D320B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8804-D60B-4291-A880-49F4B7AF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B547E-765D-4AD2-95E2-C1F297C2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91BE-95B8-447D-B54B-537C7B13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1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EF43-A792-48A5-A144-A3A57055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F1C6A-9517-4502-817C-4804B14F3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F6CD4-1B99-430D-A4CD-BC3D93C3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8CA19-14F9-4E39-86A4-203CF84D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10B71-6C78-4C20-B4AC-9E5166DB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6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F481-3CEE-44EA-9C9A-484C9CF7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3B121-642A-4471-8B9C-D73F07B04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9B761-1584-470E-9E12-2B9A9E06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6BEB2-D6E0-454E-8B6A-4364FFC7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4CE1C-DAE9-410C-A38E-D115411C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8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6F8B-CFE9-4956-A111-B3965494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9B3CE-0DF9-4783-88F9-D2586834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E48AA-3145-4C12-9187-F4EA9C76A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7CDBD-CF0D-44E0-8B20-C10F5DF6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6EEE-A8FE-4CEA-8633-28ADD3F8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67B63-4257-41B7-BD52-6E7ECC6D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95E9-C333-4CFC-B6B2-30A2E41F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838B8-EFEA-4015-93A4-4982BF207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89B32-045C-46D1-B0E5-12643C605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F2CD3-5D6B-4610-8760-FA7BFB5C3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A2D1A-D238-4E5F-AC52-9705A49AF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2821F-4262-4E7F-B52D-9E5092E5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D841A-4A5F-48A2-BB2F-36DA4ED1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B05DE-B78D-4EFA-A1A3-05A6608A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D2D2-6C44-4E16-AD02-B33758A1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53D9A-251C-4689-870E-3B5BD0A9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79EFE-4259-44FB-A6DF-FA8FB91D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DD5A9-6BED-46D0-AD6D-083159AA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5156B-D827-47DD-AFCF-BD58F0F1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C4B5B-52B4-40D6-A119-81809E8B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468D8-8491-4D4B-97C1-5CFCC52C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3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67F8-5C9F-4203-B51A-629FA495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9580-30F0-4D98-A5CB-FBF76CAE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5C780-7BD9-4C85-8B77-9044EEC95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EEA5E-DB6B-4D94-99E7-9C4A9BF6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C476C-1CB8-4C58-B9BC-3DC10973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D2818-386D-47BF-A699-2A4DDC4A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8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6029-B4D6-4389-A534-30DB23D8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CCEAD-1A0A-4C8E-8B36-DBF941B9A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F10D4-CE6E-458D-99DA-91033F113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8035-2E6B-4817-92A3-5D55EA66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40C0C-8CFE-46E1-9EEA-764FF447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F2E46-1EFF-42A3-B462-6431778F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570A6-2D4B-47F0-8A6E-2B89A34B2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F70C4-39A2-4627-A9B0-FC43F6C11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A506E-36F8-479B-898B-AB6664B2D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A53D-4E3D-4734-974A-0ED3195EDE7A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2EF7-CC3A-4215-A33F-A15485FBD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574FF-D896-4B60-B9F0-474D0BCB5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9D03-5C9A-43A3-9ED5-6D0FE35F1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6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rosie.thomas@peopletoo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981EE3D6-766F-4923-978D-E9A9DF06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D51B2-56DA-440D-8769-E4EBE4A6CBB5}"/>
              </a:ext>
            </a:extLst>
          </p:cNvPr>
          <p:cNvSpPr txBox="1"/>
          <p:nvPr/>
        </p:nvSpPr>
        <p:spPr>
          <a:xfrm>
            <a:off x="-252548" y="103164"/>
            <a:ext cx="57556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00" b="1" dirty="0">
                <a:ln w="9525">
                  <a:solidFill>
                    <a:schemeClr val="bg1"/>
                  </a:solidFill>
                  <a:prstDash val="solid"/>
                </a:ln>
                <a:latin typeface="Arial Rounded MT Bold" panose="020F0704030504030204" pitchFamily="34" charset="0"/>
              </a:rPr>
              <a:t>Parent Carer Focus Group – Disability Services in Warwickshire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A29E8-0A5B-4A8A-85A9-5D99381D7D46}"/>
              </a:ext>
            </a:extLst>
          </p:cNvPr>
          <p:cNvSpPr txBox="1"/>
          <p:nvPr/>
        </p:nvSpPr>
        <p:spPr>
          <a:xfrm>
            <a:off x="166222" y="1637489"/>
            <a:ext cx="4362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Arial Black" panose="020B0A04020102020204" pitchFamily="34" charset="0"/>
              <a:ea typeface="STXingkai" panose="020B0503020204020204" pitchFamily="2" charset="-122"/>
              <a:cs typeface="Arial" panose="020B0604020202020204" pitchFamily="34" charset="0"/>
            </a:endParaRPr>
          </a:p>
          <a:p>
            <a:r>
              <a:rPr lang="en-GB" sz="1600" dirty="0">
                <a:latin typeface="Arial Black" panose="020B0A04020102020204" pitchFamily="34" charset="0"/>
                <a:ea typeface="STXingkai" panose="020B0503020204020204" pitchFamily="2" charset="-122"/>
                <a:cs typeface="Arial" panose="020B0604020202020204" pitchFamily="34" charset="0"/>
              </a:rPr>
              <a:t>Are you a parent or carer of a child or adult with disabilities?</a:t>
            </a:r>
          </a:p>
          <a:p>
            <a:endParaRPr lang="en-GB" sz="1600" dirty="0">
              <a:latin typeface="Arial Black" panose="020B0A04020102020204" pitchFamily="34" charset="0"/>
              <a:ea typeface="STXingkai" panose="020B0503020204020204" pitchFamily="2" charset="-122"/>
              <a:cs typeface="Arial" panose="020B0604020202020204" pitchFamily="34" charset="0"/>
            </a:endParaRPr>
          </a:p>
          <a:p>
            <a:r>
              <a:rPr lang="en-GB" sz="1600" dirty="0">
                <a:latin typeface="Arial Black" panose="020B0A04020102020204" pitchFamily="34" charset="0"/>
                <a:ea typeface="STXingkai" panose="020B0503020204020204" pitchFamily="2" charset="-122"/>
                <a:cs typeface="Arial" panose="020B0604020202020204" pitchFamily="34" charset="0"/>
              </a:rPr>
              <a:t>Would you be keen to share your stories and experiences to help shape the future of disability services in Warwickshire?</a:t>
            </a:r>
          </a:p>
          <a:p>
            <a:endParaRPr lang="en-GB" sz="1600" dirty="0">
              <a:latin typeface="Arial Black" panose="020B0A04020102020204" pitchFamily="34" charset="0"/>
              <a:ea typeface="STXingkai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146BC-EADC-4FC7-88F1-79E2DD71CF0B}"/>
              </a:ext>
            </a:extLst>
          </p:cNvPr>
          <p:cNvSpPr txBox="1"/>
          <p:nvPr/>
        </p:nvSpPr>
        <p:spPr>
          <a:xfrm>
            <a:off x="7167152" y="103164"/>
            <a:ext cx="492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Please join our online Focus Group conversation.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21744-14FE-47E8-9E29-0494C5E0209B}"/>
              </a:ext>
            </a:extLst>
          </p:cNvPr>
          <p:cNvSpPr txBox="1"/>
          <p:nvPr/>
        </p:nvSpPr>
        <p:spPr>
          <a:xfrm>
            <a:off x="7167150" y="1534325"/>
            <a:ext cx="492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Black" panose="020B0A04020102020204" pitchFamily="34" charset="0"/>
                <a:cs typeface="Arial" panose="020B0604020202020204" pitchFamily="34" charset="0"/>
              </a:rPr>
              <a:t>We would love to welcome you to an online Focus Group hosted by Peopletoo.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88E4B1-BC6A-4228-A082-9E0C4D4F77A3}"/>
              </a:ext>
            </a:extLst>
          </p:cNvPr>
          <p:cNvSpPr txBox="1"/>
          <p:nvPr/>
        </p:nvSpPr>
        <p:spPr>
          <a:xfrm>
            <a:off x="7261425" y="2576207"/>
            <a:ext cx="4929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Black" panose="020B0A04020102020204" pitchFamily="34" charset="0"/>
              </a:rPr>
              <a:t>Date and Time:</a:t>
            </a:r>
          </a:p>
          <a:p>
            <a:pPr algn="ctr"/>
            <a:endParaRPr lang="en-GB" sz="1600" dirty="0">
              <a:latin typeface="Arial Black" panose="020B0A04020102020204" pitchFamily="34" charset="0"/>
            </a:endParaRPr>
          </a:p>
          <a:p>
            <a:pPr algn="ctr"/>
            <a:r>
              <a:rPr lang="en-GB" sz="1600" dirty="0">
                <a:latin typeface="Arial Black" panose="020B0A04020102020204" pitchFamily="34" charset="0"/>
              </a:rPr>
              <a:t>Wednesday 22 September 2021  </a:t>
            </a:r>
          </a:p>
          <a:p>
            <a:pPr algn="ctr"/>
            <a:r>
              <a:rPr lang="en-GB" sz="1600" dirty="0">
                <a:latin typeface="Arial Black" panose="020B0A04020102020204" pitchFamily="34" charset="0"/>
              </a:rPr>
              <a:t>10.00am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E3321-BABF-4001-86BD-65652AC7E884}"/>
              </a:ext>
            </a:extLst>
          </p:cNvPr>
          <p:cNvSpPr txBox="1"/>
          <p:nvPr/>
        </p:nvSpPr>
        <p:spPr>
          <a:xfrm>
            <a:off x="7262949" y="4022898"/>
            <a:ext cx="4929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Black" panose="020B0A04020102020204" pitchFamily="34" charset="0"/>
              </a:rPr>
              <a:t>To book a space or to have a chat about the workshop please contact </a:t>
            </a:r>
            <a:r>
              <a:rPr lang="en-GB" sz="1600" dirty="0">
                <a:latin typeface="Arial Black" panose="020B0A04020102020204" pitchFamily="34" charset="0"/>
                <a:hlinkClick r:id="rId4"/>
              </a:rPr>
              <a:t>rosie.thomas@peopletoo.co.uk</a:t>
            </a:r>
            <a:endParaRPr lang="en-GB" sz="1600" dirty="0">
              <a:latin typeface="Arial Black" panose="020B0A04020102020204" pitchFamily="34" charset="0"/>
            </a:endParaRPr>
          </a:p>
          <a:p>
            <a:pPr algn="ctr"/>
            <a:endParaRPr lang="en-GB" sz="1600" dirty="0">
              <a:latin typeface="Arial Black" panose="020B0A04020102020204" pitchFamily="34" charset="0"/>
            </a:endParaRPr>
          </a:p>
          <a:p>
            <a:pPr algn="ctr"/>
            <a:r>
              <a:rPr lang="en-GB" sz="1600" dirty="0">
                <a:latin typeface="Arial Black" panose="020B0A04020102020204" pitchFamily="34" charset="0"/>
              </a:rPr>
              <a:t>We will send you a link to join when you book your space.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2F532C0-939F-4C9B-AB01-7CF50D192C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25466" r="10808" b="19905"/>
          <a:stretch/>
        </p:blipFill>
        <p:spPr>
          <a:xfrm>
            <a:off x="10258697" y="6205871"/>
            <a:ext cx="1933303" cy="652129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C9E4164-D673-4DAF-A047-978F168387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3" b="23303"/>
          <a:stretch/>
        </p:blipFill>
        <p:spPr>
          <a:xfrm>
            <a:off x="0" y="6181170"/>
            <a:ext cx="1267649" cy="6768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CA4CE7-E41C-4E7E-9CC9-CE7A8E60535D}"/>
              </a:ext>
            </a:extLst>
          </p:cNvPr>
          <p:cNvSpPr txBox="1"/>
          <p:nvPr/>
        </p:nvSpPr>
        <p:spPr>
          <a:xfrm>
            <a:off x="166222" y="3945813"/>
            <a:ext cx="3961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Black" panose="020B0A04020102020204" pitchFamily="34" charset="0"/>
                <a:ea typeface="STXingkai" panose="020B0503020204020204" pitchFamily="2" charset="-122"/>
              </a:rPr>
              <a:t>We have an exciting opportunity to create a whole new service and new ways of working - and we really need your input and help us shape it.</a:t>
            </a:r>
          </a:p>
        </p:txBody>
      </p:sp>
    </p:spTree>
    <p:extLst>
      <p:ext uri="{BB962C8B-B14F-4D97-AF65-F5344CB8AC3E}">
        <p14:creationId xmlns:p14="http://schemas.microsoft.com/office/powerpoint/2010/main" val="95466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Thomas</dc:creator>
  <cp:lastModifiedBy>Rosie Thomas</cp:lastModifiedBy>
  <cp:revision>13</cp:revision>
  <dcterms:created xsi:type="dcterms:W3CDTF">2021-04-22T10:00:41Z</dcterms:created>
  <dcterms:modified xsi:type="dcterms:W3CDTF">2021-09-09T09:31:09Z</dcterms:modified>
</cp:coreProperties>
</file>