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C28A1D-CC31-4BED-BEE4-BE92113A275F}" v="10" dt="2021-09-08T07:24:25.7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sie Thomas" userId="5ccfa33d-6d61-4205-b64d-71baf4bd256a" providerId="ADAL" clId="{09C28A1D-CC31-4BED-BEE4-BE92113A275F}"/>
    <pc:docChg chg="undo custSel modSld">
      <pc:chgData name="Rosie Thomas" userId="5ccfa33d-6d61-4205-b64d-71baf4bd256a" providerId="ADAL" clId="{09C28A1D-CC31-4BED-BEE4-BE92113A275F}" dt="2021-09-08T07:25:49.476" v="122" actId="113"/>
      <pc:docMkLst>
        <pc:docMk/>
      </pc:docMkLst>
      <pc:sldChg chg="addSp modSp mod">
        <pc:chgData name="Rosie Thomas" userId="5ccfa33d-6d61-4205-b64d-71baf4bd256a" providerId="ADAL" clId="{09C28A1D-CC31-4BED-BEE4-BE92113A275F}" dt="2021-09-08T07:25:49.476" v="122" actId="113"/>
        <pc:sldMkLst>
          <pc:docMk/>
          <pc:sldMk cId="954664349" sldId="256"/>
        </pc:sldMkLst>
        <pc:spChg chg="mod">
          <ac:chgData name="Rosie Thomas" userId="5ccfa33d-6d61-4205-b64d-71baf4bd256a" providerId="ADAL" clId="{09C28A1D-CC31-4BED-BEE4-BE92113A275F}" dt="2021-09-08T07:24:31.014" v="111" actId="2711"/>
          <ac:spMkLst>
            <pc:docMk/>
            <pc:sldMk cId="954664349" sldId="256"/>
            <ac:spMk id="6" creationId="{6F0D51B2-56DA-440D-8769-E4EBE4A6CBB5}"/>
          </ac:spMkLst>
        </pc:spChg>
        <pc:spChg chg="mod">
          <ac:chgData name="Rosie Thomas" userId="5ccfa33d-6d61-4205-b64d-71baf4bd256a" providerId="ADAL" clId="{09C28A1D-CC31-4BED-BEE4-BE92113A275F}" dt="2021-09-08T07:25:30.750" v="117" actId="14100"/>
          <ac:spMkLst>
            <pc:docMk/>
            <pc:sldMk cId="954664349" sldId="256"/>
            <ac:spMk id="7" creationId="{2AEA29E8-0A5B-4A8A-85A9-5D99381D7D46}"/>
          </ac:spMkLst>
        </pc:spChg>
        <pc:spChg chg="mod">
          <ac:chgData name="Rosie Thomas" userId="5ccfa33d-6d61-4205-b64d-71baf4bd256a" providerId="ADAL" clId="{09C28A1D-CC31-4BED-BEE4-BE92113A275F}" dt="2021-09-08T07:25:28.289" v="116" actId="14100"/>
          <ac:spMkLst>
            <pc:docMk/>
            <pc:sldMk cId="954664349" sldId="256"/>
            <ac:spMk id="11" creationId="{BEE4957E-DB9D-4127-B0AB-55A4B8A0B1C2}"/>
          </ac:spMkLst>
        </pc:spChg>
        <pc:spChg chg="mod">
          <ac:chgData name="Rosie Thomas" userId="5ccfa33d-6d61-4205-b64d-71baf4bd256a" providerId="ADAL" clId="{09C28A1D-CC31-4BED-BEE4-BE92113A275F}" dt="2021-09-08T07:24:21.071" v="109" actId="1076"/>
          <ac:spMkLst>
            <pc:docMk/>
            <pc:sldMk cId="954664349" sldId="256"/>
            <ac:spMk id="12" creationId="{55D146BC-EADC-4FC7-88F1-79E2DD71CF0B}"/>
          </ac:spMkLst>
        </pc:spChg>
        <pc:spChg chg="mod">
          <ac:chgData name="Rosie Thomas" userId="5ccfa33d-6d61-4205-b64d-71baf4bd256a" providerId="ADAL" clId="{09C28A1D-CC31-4BED-BEE4-BE92113A275F}" dt="2021-09-08T07:22:25.280" v="88" actId="20577"/>
          <ac:spMkLst>
            <pc:docMk/>
            <pc:sldMk cId="954664349" sldId="256"/>
            <ac:spMk id="13" creationId="{0EE21744-14FE-47E8-9E29-0494C5E0209B}"/>
          </ac:spMkLst>
        </pc:spChg>
        <pc:spChg chg="mod">
          <ac:chgData name="Rosie Thomas" userId="5ccfa33d-6d61-4205-b64d-71baf4bd256a" providerId="ADAL" clId="{09C28A1D-CC31-4BED-BEE4-BE92113A275F}" dt="2021-09-08T07:25:49.476" v="122" actId="113"/>
          <ac:spMkLst>
            <pc:docMk/>
            <pc:sldMk cId="954664349" sldId="256"/>
            <ac:spMk id="14" creationId="{7288E4B1-BC6A-4228-A082-9E0C4D4F77A3}"/>
          </ac:spMkLst>
        </pc:spChg>
        <pc:spChg chg="mod">
          <ac:chgData name="Rosie Thomas" userId="5ccfa33d-6d61-4205-b64d-71baf4bd256a" providerId="ADAL" clId="{09C28A1D-CC31-4BED-BEE4-BE92113A275F}" dt="2021-09-08T07:23:32.944" v="102" actId="1076"/>
          <ac:spMkLst>
            <pc:docMk/>
            <pc:sldMk cId="954664349" sldId="256"/>
            <ac:spMk id="15" creationId="{088E3321-BABF-4001-86BD-65652AC7E884}"/>
          </ac:spMkLst>
        </pc:spChg>
        <pc:picChg chg="add mod modCrop">
          <ac:chgData name="Rosie Thomas" userId="5ccfa33d-6d61-4205-b64d-71baf4bd256a" providerId="ADAL" clId="{09C28A1D-CC31-4BED-BEE4-BE92113A275F}" dt="2021-09-08T07:21:04.777" v="40" actId="1076"/>
          <ac:picMkLst>
            <pc:docMk/>
            <pc:sldMk cId="954664349" sldId="256"/>
            <ac:picMk id="3" creationId="{0C852310-872C-45F6-88A7-AA9452BE3B36}"/>
          </ac:picMkLst>
        </pc:picChg>
        <pc:picChg chg="mod">
          <ac:chgData name="Rosie Thomas" userId="5ccfa33d-6d61-4205-b64d-71baf4bd256a" providerId="ADAL" clId="{09C28A1D-CC31-4BED-BEE4-BE92113A275F}" dt="2021-09-08T07:24:12.428" v="107" actId="1076"/>
          <ac:picMkLst>
            <pc:docMk/>
            <pc:sldMk cId="954664349" sldId="256"/>
            <ac:picMk id="8" creationId="{BED99D20-D2BB-4C4C-911F-FCB4480878F2}"/>
          </ac:picMkLst>
        </pc:picChg>
        <pc:picChg chg="add mod">
          <ac:chgData name="Rosie Thomas" userId="5ccfa33d-6d61-4205-b64d-71baf4bd256a" providerId="ADAL" clId="{09C28A1D-CC31-4BED-BEE4-BE92113A275F}" dt="2021-09-08T07:21:31.339" v="69"/>
          <ac:picMkLst>
            <pc:docMk/>
            <pc:sldMk cId="954664349" sldId="256"/>
            <ac:picMk id="17" creationId="{87FD5E79-A803-49C7-A767-28B009753842}"/>
          </ac:picMkLst>
        </pc:picChg>
        <pc:picChg chg="add mod">
          <ac:chgData name="Rosie Thomas" userId="5ccfa33d-6d61-4205-b64d-71baf4bd256a" providerId="ADAL" clId="{09C28A1D-CC31-4BED-BEE4-BE92113A275F}" dt="2021-09-08T07:22:05.782" v="76" actId="14100"/>
          <ac:picMkLst>
            <pc:docMk/>
            <pc:sldMk cId="954664349" sldId="256"/>
            <ac:picMk id="18" creationId="{0E279DE9-B6A8-4668-B08C-390A450FB9CA}"/>
          </ac:picMkLst>
        </pc:picChg>
        <pc:picChg chg="add mod">
          <ac:chgData name="Rosie Thomas" userId="5ccfa33d-6d61-4205-b64d-71baf4bd256a" providerId="ADAL" clId="{09C28A1D-CC31-4BED-BEE4-BE92113A275F}" dt="2021-09-08T07:22:11.906" v="77" actId="1076"/>
          <ac:picMkLst>
            <pc:docMk/>
            <pc:sldMk cId="954664349" sldId="256"/>
            <ac:picMk id="19" creationId="{D6CAE275-4257-46DD-A67D-5AE073A33051}"/>
          </ac:picMkLst>
        </pc:picChg>
        <pc:picChg chg="add mod">
          <ac:chgData name="Rosie Thomas" userId="5ccfa33d-6d61-4205-b64d-71baf4bd256a" providerId="ADAL" clId="{09C28A1D-CC31-4BED-BEE4-BE92113A275F}" dt="2021-09-08T07:22:41.883" v="90" actId="1076"/>
          <ac:picMkLst>
            <pc:docMk/>
            <pc:sldMk cId="954664349" sldId="256"/>
            <ac:picMk id="20" creationId="{DB84E1B5-07FA-40E3-8DFD-78F88BEE8DAA}"/>
          </ac:picMkLst>
        </pc:picChg>
        <pc:picChg chg="add mod">
          <ac:chgData name="Rosie Thomas" userId="5ccfa33d-6d61-4205-b64d-71baf4bd256a" providerId="ADAL" clId="{09C28A1D-CC31-4BED-BEE4-BE92113A275F}" dt="2021-09-08T07:23:28.580" v="101" actId="14100"/>
          <ac:picMkLst>
            <pc:docMk/>
            <pc:sldMk cId="954664349" sldId="256"/>
            <ac:picMk id="21" creationId="{668519AF-0D47-459E-989A-D54B9A196314}"/>
          </ac:picMkLst>
        </pc:picChg>
        <pc:picChg chg="add mod">
          <ac:chgData name="Rosie Thomas" userId="5ccfa33d-6d61-4205-b64d-71baf4bd256a" providerId="ADAL" clId="{09C28A1D-CC31-4BED-BEE4-BE92113A275F}" dt="2021-09-08T07:23:24.653" v="99" actId="1076"/>
          <ac:picMkLst>
            <pc:docMk/>
            <pc:sldMk cId="954664349" sldId="256"/>
            <ac:picMk id="22" creationId="{5C34041F-B6A5-4C15-B912-DBAA3BE7B943}"/>
          </ac:picMkLst>
        </pc:picChg>
        <pc:picChg chg="add mod">
          <ac:chgData name="Rosie Thomas" userId="5ccfa33d-6d61-4205-b64d-71baf4bd256a" providerId="ADAL" clId="{09C28A1D-CC31-4BED-BEE4-BE92113A275F}" dt="2021-09-08T07:23:44.161" v="104" actId="1076"/>
          <ac:picMkLst>
            <pc:docMk/>
            <pc:sldMk cId="954664349" sldId="256"/>
            <ac:picMk id="23" creationId="{2F9CAB28-8A87-4B83-90E5-C27314C0E072}"/>
          </ac:picMkLst>
        </pc:picChg>
        <pc:picChg chg="add mod">
          <ac:chgData name="Rosie Thomas" userId="5ccfa33d-6d61-4205-b64d-71baf4bd256a" providerId="ADAL" clId="{09C28A1D-CC31-4BED-BEE4-BE92113A275F}" dt="2021-09-08T07:23:57.048" v="106" actId="1076"/>
          <ac:picMkLst>
            <pc:docMk/>
            <pc:sldMk cId="954664349" sldId="256"/>
            <ac:picMk id="24" creationId="{BDF042C7-946F-46FE-A027-E188E2C12BB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FB2937-1938-47F3-9B67-ECB9955481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6C3181-C9B7-4364-96E8-B1BD3737C5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14A1F3-24B9-49D8-B772-BE61A1DBA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8A53D-4E3D-4734-974A-0ED3195EDE7A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862AC9-552F-4C13-AC18-38F88BFDB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FF3BAA-27B0-4A49-BFEB-30C08C78C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9D03-5C9A-43A3-9ED5-6D0FE35F16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6357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EDC047-A298-47A2-B4C3-15848D0C7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A8CB25-0064-444E-9CD1-5C5BAD9474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7EE43C-E1F1-4EBC-9E75-2679ED24A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8A53D-4E3D-4734-974A-0ED3195EDE7A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F38332-2835-4EB2-BB46-AB4339318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A42046-1870-47DB-96A7-06E15AC4C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9D03-5C9A-43A3-9ED5-6D0FE35F16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0945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80E06C-4286-4F37-A147-E94EB34DF9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92DD06-4265-443C-8BC0-8387D320BA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428804-D60B-4291-A880-49F4B7AFF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8A53D-4E3D-4734-974A-0ED3195EDE7A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7B547E-765D-4AD2-95E2-C1F297C2E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1991BE-95B8-447D-B54B-537C7B130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9D03-5C9A-43A3-9ED5-6D0FE35F16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119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8EF43-A792-48A5-A144-A3A570555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3F1C6A-9517-4502-817C-4804B14F32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5F6CD4-1B99-430D-A4CD-BC3D93C33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8A53D-4E3D-4734-974A-0ED3195EDE7A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88CA19-14F9-4E39-86A4-203CF84D5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010B71-6C78-4C20-B4AC-9E5166DBF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9D03-5C9A-43A3-9ED5-6D0FE35F16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6863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8FF481-3CEE-44EA-9C9A-484C9CF7C1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F3B121-642A-4471-8B9C-D73F07B04D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59B761-1584-470E-9E12-2B9A9E06E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8A53D-4E3D-4734-974A-0ED3195EDE7A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A6BEB2-D6E0-454E-8B6A-4364FFC73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D4CE1C-DAE9-410C-A38E-D115411C2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9D03-5C9A-43A3-9ED5-6D0FE35F16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8385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D6F8B-CFE9-4956-A111-B39654942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A9B3CE-0DF9-4783-88F9-D258683410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7E48AA-3145-4C12-9187-F4EA9C76A8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27CDBD-CF0D-44E0-8B20-C10F5DF68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8A53D-4E3D-4734-974A-0ED3195EDE7A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426EEE-A8FE-4CEA-8633-28ADD3F84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867B63-4257-41B7-BD52-6E7ECC6D6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9D03-5C9A-43A3-9ED5-6D0FE35F16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824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D95E9-C333-4CFC-B6B2-30A2E41F6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4838B8-EFEA-4015-93A4-4982BF207E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689B32-045C-46D1-B0E5-12643C6058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4F2CD3-5D6B-4610-8760-FA7BFB5C30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1A2D1A-D238-4E5F-AC52-9705A49AF8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B92821F-4262-4E7F-B52D-9E5092E5A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8A53D-4E3D-4734-974A-0ED3195EDE7A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9D841A-4A5F-48A2-BB2F-36DA4ED17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8EB05DE-B78D-4EFA-A1A3-05A6608AE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9D03-5C9A-43A3-9ED5-6D0FE35F16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9396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1D2D2-6C44-4E16-AD02-B33758A14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853D9A-251C-4689-870E-3B5BD0A99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8A53D-4E3D-4734-974A-0ED3195EDE7A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F79EFE-4259-44FB-A6DF-FA8FB91D6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EDD5A9-6BED-46D0-AD6D-083159AA6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9D03-5C9A-43A3-9ED5-6D0FE35F16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2431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75156B-D827-47DD-AFCF-BD58F0F11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8A53D-4E3D-4734-974A-0ED3195EDE7A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AC4B5B-52B4-40D6-A119-81809E8BF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3468D8-8491-4D4B-97C1-5CFCC52CB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9D03-5C9A-43A3-9ED5-6D0FE35F16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3930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A67F8-5C9F-4203-B51A-629FA4950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3C9580-30F0-4D98-A5CB-FBF76CAEA2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35C780-7BD9-4C85-8B77-9044EEC95E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AEEA5E-DB6B-4D94-99E7-9C4A9BF65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8A53D-4E3D-4734-974A-0ED3195EDE7A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6C476C-1CB8-4C58-B9BC-3DC109730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ED2818-386D-47BF-A699-2A4DDC4A6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9D03-5C9A-43A3-9ED5-6D0FE35F16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9085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EA6029-B4D6-4389-A534-30DB23D81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39CCEAD-1A0A-4C8E-8B36-DBF941B9A3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5F10D4-CE6E-458D-99DA-91033F1134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398035-2E6B-4817-92A3-5D55EA6693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8A53D-4E3D-4734-974A-0ED3195EDE7A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B40C0C-8CFE-46E1-9EEA-764FF447C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0F2E46-1EFF-42A3-B462-6431778FB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9D03-5C9A-43A3-9ED5-6D0FE35F16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8036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D8570A6-2D4B-47F0-8A6E-2B89A34B2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FF70C4-39A2-4627-A9B0-FC43F6C11A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CA506E-36F8-479B-898B-AB6664B2DA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48A53D-4E3D-4734-974A-0ED3195EDE7A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5F2EF7-CC3A-4215-A33F-A15485FBDF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8574FF-D896-4B60-B9F0-474D0BCB56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59D03-5C9A-43A3-9ED5-6D0FE35F16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8367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13" Type="http://schemas.openxmlformats.org/officeDocument/2006/relationships/image" Target="../media/image11.emf"/><Relationship Id="rId3" Type="http://schemas.openxmlformats.org/officeDocument/2006/relationships/hyperlink" Target="mailto:rosie.thomas@peopletoo.co.uk" TargetMode="External"/><Relationship Id="rId7" Type="http://schemas.openxmlformats.org/officeDocument/2006/relationships/image" Target="../media/image5.emf"/><Relationship Id="rId12" Type="http://schemas.openxmlformats.org/officeDocument/2006/relationships/image" Target="../media/image10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emf"/><Relationship Id="rId11" Type="http://schemas.openxmlformats.org/officeDocument/2006/relationships/image" Target="../media/image9.emf"/><Relationship Id="rId5" Type="http://schemas.openxmlformats.org/officeDocument/2006/relationships/image" Target="../media/image3.png"/><Relationship Id="rId10" Type="http://schemas.openxmlformats.org/officeDocument/2006/relationships/image" Target="../media/image8.emf"/><Relationship Id="rId4" Type="http://schemas.openxmlformats.org/officeDocument/2006/relationships/image" Target="../media/image2.png"/><Relationship Id="rId9" Type="http://schemas.openxmlformats.org/officeDocument/2006/relationships/image" Target="../media/image7.emf"/><Relationship Id="rId14" Type="http://schemas.openxmlformats.org/officeDocument/2006/relationships/image" Target="../media/image1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colorful, chain&#10;&#10;Description automatically generated">
            <a:extLst>
              <a:ext uri="{FF2B5EF4-FFF2-40B4-BE49-F238E27FC236}">
                <a16:creationId xmlns:a16="http://schemas.microsoft.com/office/drawing/2014/main" id="{BED99D20-D2BB-4C4C-911F-FCB4480878F2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70000" contrast="-70000"/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3040" y="0"/>
            <a:ext cx="8524224" cy="685800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F0D51B2-56DA-440D-8769-E4EBE4A6CBB5}"/>
              </a:ext>
            </a:extLst>
          </p:cNvPr>
          <p:cNvSpPr txBox="1"/>
          <p:nvPr/>
        </p:nvSpPr>
        <p:spPr>
          <a:xfrm>
            <a:off x="-102317" y="55406"/>
            <a:ext cx="46329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ln w="9525">
                  <a:solidFill>
                    <a:schemeClr val="bg1"/>
                  </a:solidFill>
                  <a:prstDash val="solid"/>
                </a:ln>
                <a:latin typeface="Arial Rounded MT Bold" panose="020F0704030504030204" pitchFamily="34" charset="0"/>
                <a:cs typeface="Arial" panose="020B0604020202020204" pitchFamily="34" charset="0"/>
              </a:rPr>
              <a:t>IMAGINATION SPACE WORKSHOP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AEA29E8-0A5B-4A8A-85A9-5D99381D7D46}"/>
              </a:ext>
            </a:extLst>
          </p:cNvPr>
          <p:cNvSpPr txBox="1"/>
          <p:nvPr/>
        </p:nvSpPr>
        <p:spPr>
          <a:xfrm>
            <a:off x="910901" y="2540719"/>
            <a:ext cx="39223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Arial" panose="020B0604020202020204" pitchFamily="34" charset="0"/>
                <a:ea typeface="STXingkai" panose="020B0503020204020204" pitchFamily="2" charset="-122"/>
                <a:cs typeface="Arial" panose="020B0604020202020204" pitchFamily="34" charset="0"/>
              </a:rPr>
              <a:t>Do you live in Warwickshire?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EE4957E-DB9D-4127-B0AB-55A4B8A0B1C2}"/>
              </a:ext>
            </a:extLst>
          </p:cNvPr>
          <p:cNvSpPr txBox="1"/>
          <p:nvPr/>
        </p:nvSpPr>
        <p:spPr>
          <a:xfrm>
            <a:off x="910436" y="3487150"/>
            <a:ext cx="380716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Do you have a disability?</a:t>
            </a:r>
          </a:p>
          <a:p>
            <a:endParaRPr lang="en-GB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Do you help someone who has a disability?</a:t>
            </a:r>
          </a:p>
          <a:p>
            <a:endParaRPr lang="en-GB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Would you like to be a part of an exciting project?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5D146BC-EADC-4FC7-88F1-79E2DD71CF0B}"/>
              </a:ext>
            </a:extLst>
          </p:cNvPr>
          <p:cNvSpPr txBox="1"/>
          <p:nvPr/>
        </p:nvSpPr>
        <p:spPr>
          <a:xfrm>
            <a:off x="6997566" y="201605"/>
            <a:ext cx="49290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Join our online workshop!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EE21744-14FE-47E8-9E29-0494C5E0209B}"/>
              </a:ext>
            </a:extLst>
          </p:cNvPr>
          <p:cNvSpPr txBox="1"/>
          <p:nvPr/>
        </p:nvSpPr>
        <p:spPr>
          <a:xfrm>
            <a:off x="7227398" y="1024902"/>
            <a:ext cx="492905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This is a great opportunity to share your views.</a:t>
            </a:r>
          </a:p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Warwickshire County Council need your ideas and stories to help design a new disability service.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288E4B1-BC6A-4228-A082-9E0C4D4F77A3}"/>
              </a:ext>
            </a:extLst>
          </p:cNvPr>
          <p:cNvSpPr txBox="1"/>
          <p:nvPr/>
        </p:nvSpPr>
        <p:spPr>
          <a:xfrm>
            <a:off x="7262949" y="2956073"/>
            <a:ext cx="49290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Date and Time:</a:t>
            </a:r>
          </a:p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September 2021</a:t>
            </a:r>
          </a:p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5.30pm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88E3321-BABF-4001-86BD-65652AC7E884}"/>
              </a:ext>
            </a:extLst>
          </p:cNvPr>
          <p:cNvSpPr txBox="1"/>
          <p:nvPr/>
        </p:nvSpPr>
        <p:spPr>
          <a:xfrm>
            <a:off x="7285312" y="4452430"/>
            <a:ext cx="492905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To book a space or to ask questions about the workshop please email: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rosie.thomas@peopletoo.co.uk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We will send you a link to the Teams workshop when you book your space.</a:t>
            </a:r>
          </a:p>
        </p:txBody>
      </p:sp>
      <p:pic>
        <p:nvPicPr>
          <p:cNvPr id="16" name="Picture 15" descr="Logo, company name&#10;&#10;Description automatically generated">
            <a:extLst>
              <a:ext uri="{FF2B5EF4-FFF2-40B4-BE49-F238E27FC236}">
                <a16:creationId xmlns:a16="http://schemas.microsoft.com/office/drawing/2014/main" id="{F2F532C0-939F-4C9B-AB01-7CF50D192C5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48" t="25466" r="10808" b="19905"/>
          <a:stretch/>
        </p:blipFill>
        <p:spPr>
          <a:xfrm>
            <a:off x="10501822" y="6287880"/>
            <a:ext cx="1690178" cy="570120"/>
          </a:xfrm>
          <a:prstGeom prst="rect">
            <a:avLst/>
          </a:prstGeom>
        </p:spPr>
      </p:pic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FC9E4164-D673-4DAF-A047-978F16838745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303" b="23303"/>
          <a:stretch/>
        </p:blipFill>
        <p:spPr>
          <a:xfrm>
            <a:off x="0" y="6176542"/>
            <a:ext cx="1273917" cy="68017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C852310-872C-45F6-88A7-AA9452BE3B36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13492" r="8523"/>
          <a:stretch/>
        </p:blipFill>
        <p:spPr>
          <a:xfrm>
            <a:off x="105569" y="2381409"/>
            <a:ext cx="655423" cy="62495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87FD5E79-A803-49C7-A767-28B009753842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6681" r="8682"/>
          <a:stretch/>
        </p:blipFill>
        <p:spPr>
          <a:xfrm>
            <a:off x="81257" y="3315897"/>
            <a:ext cx="741787" cy="707887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0E279DE9-B6A8-4668-B08C-390A450FB9CA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11478" t="8118" b="9861"/>
          <a:stretch/>
        </p:blipFill>
        <p:spPr>
          <a:xfrm>
            <a:off x="142995" y="4428068"/>
            <a:ext cx="663601" cy="66257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D6CAE275-4257-46DD-A67D-5AE073A33051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11119"/>
          <a:stretch/>
        </p:blipFill>
        <p:spPr>
          <a:xfrm>
            <a:off x="105569" y="5308624"/>
            <a:ext cx="805332" cy="66257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DB84E1B5-07FA-40E3-8DFD-78F88BEE8DAA}"/>
              </a:ext>
            </a:extLst>
          </p:cNvPr>
          <p:cNvPicPr>
            <a:picLocks noChangeAspect="1"/>
          </p:cNvPicPr>
          <p:nvPr/>
        </p:nvPicPr>
        <p:blipFill rotWithShape="1"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3007" r="5173"/>
          <a:stretch/>
        </p:blipFill>
        <p:spPr>
          <a:xfrm>
            <a:off x="6470502" y="990235"/>
            <a:ext cx="790923" cy="805553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668519AF-0D47-459E-989A-D54B9A196314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</a:blip>
          <a:srcRect l="14007" t="12487" r="3822"/>
          <a:stretch/>
        </p:blipFill>
        <p:spPr>
          <a:xfrm>
            <a:off x="8034408" y="3095532"/>
            <a:ext cx="613293" cy="60903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5C34041F-B6A5-4C15-B912-DBAA3BE7B943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1883" t="5650" r="13322"/>
          <a:stretch/>
        </p:blipFill>
        <p:spPr>
          <a:xfrm>
            <a:off x="8650951" y="3669840"/>
            <a:ext cx="661840" cy="621309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2F9CAB28-8A87-4B83-90E5-C27314C0E072}"/>
              </a:ext>
            </a:extLst>
          </p:cNvPr>
          <p:cNvPicPr>
            <a:picLocks noChangeAspect="1"/>
          </p:cNvPicPr>
          <p:nvPr/>
        </p:nvPicPr>
        <p:blipFill rotWithShape="1"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alphaModFix/>
          </a:blip>
          <a:srcRect l="3172" r="6817" b="14404"/>
          <a:stretch/>
        </p:blipFill>
        <p:spPr>
          <a:xfrm>
            <a:off x="7285312" y="4872994"/>
            <a:ext cx="705328" cy="498244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BDF042C7-946F-46FE-A027-E188E2C12BB4}"/>
              </a:ext>
            </a:extLst>
          </p:cNvPr>
          <p:cNvPicPr>
            <a:picLocks noChangeAspect="1"/>
          </p:cNvPicPr>
          <p:nvPr/>
        </p:nvPicPr>
        <p:blipFill rotWithShape="1">
          <a:blip r:embed="rId14"/>
          <a:srcRect l="4471" r="9842"/>
          <a:stretch/>
        </p:blipFill>
        <p:spPr>
          <a:xfrm>
            <a:off x="6691844" y="5589175"/>
            <a:ext cx="611444" cy="629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664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114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Rosie Thomas</dc:creator>
  <cp:lastModifiedBy>Rosie Thomas</cp:lastModifiedBy>
  <cp:revision>9</cp:revision>
  <dcterms:created xsi:type="dcterms:W3CDTF">2021-04-22T10:00:41Z</dcterms:created>
  <dcterms:modified xsi:type="dcterms:W3CDTF">2021-09-08T07:25:53Z</dcterms:modified>
</cp:coreProperties>
</file>